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72" r:id="rId4"/>
  </p:sldMasterIdLst>
  <p:notesMasterIdLst>
    <p:notesMasterId r:id="rId25"/>
  </p:notesMasterIdLst>
  <p:handoutMasterIdLst>
    <p:handoutMasterId r:id="rId26"/>
  </p:handoutMasterIdLst>
  <p:sldIdLst>
    <p:sldId id="269" r:id="rId5"/>
    <p:sldId id="273" r:id="rId6"/>
    <p:sldId id="271" r:id="rId7"/>
    <p:sldId id="261" r:id="rId8"/>
    <p:sldId id="256" r:id="rId9"/>
    <p:sldId id="263" r:id="rId10"/>
    <p:sldId id="274" r:id="rId11"/>
    <p:sldId id="265" r:id="rId12"/>
    <p:sldId id="275" r:id="rId13"/>
    <p:sldId id="276" r:id="rId14"/>
    <p:sldId id="277" r:id="rId15"/>
    <p:sldId id="278" r:id="rId16"/>
    <p:sldId id="279" r:id="rId17"/>
    <p:sldId id="280" r:id="rId18"/>
    <p:sldId id="259" r:id="rId19"/>
    <p:sldId id="266" r:id="rId20"/>
    <p:sldId id="267" r:id="rId21"/>
    <p:sldId id="268" r:id="rId22"/>
    <p:sldId id="264" r:id="rId23"/>
    <p:sldId id="260" r:id="rId24"/>
  </p:sldIdLst>
  <p:sldSz cx="12192000" cy="6858000"/>
  <p:notesSz cx="6858000" cy="9144000"/>
  <p:defaultTextStyle>
    <a:defPPr rtl="0">
      <a:defRPr lang="pt-p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2" autoAdjust="0"/>
    <p:restoredTop sz="94648" autoAdjust="0"/>
  </p:normalViewPr>
  <p:slideViewPr>
    <p:cSldViewPr snapToGrid="0">
      <p:cViewPr varScale="1">
        <p:scale>
          <a:sx n="61" d="100"/>
          <a:sy n="61" d="100"/>
        </p:scale>
        <p:origin x="72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uis%20Castro\Documents\ISEC\Rela&#231;&#245;es%20Internacionais\Balan&#231;oMobilidadeISEC_22set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uis%20Castro\Documents\ISEC\Rela&#231;&#245;es%20Internacionais\Balan&#231;oMobilidadeISEC_22set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/>
              <a:t>Mobility Outgoing </a:t>
            </a:r>
          </a:p>
        </c:rich>
      </c:tx>
      <c:layout>
        <c:manualLayout>
          <c:xMode val="edge"/>
          <c:yMode val="edge"/>
          <c:x val="0.25709011373578305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880767814808385E-2"/>
          <c:y val="0.16725929997542829"/>
          <c:w val="0.90455441944192094"/>
          <c:h val="0.6249703505804185"/>
        </c:manualLayout>
      </c:layout>
      <c:lineChart>
        <c:grouping val="standard"/>
        <c:varyColors val="0"/>
        <c:ser>
          <c:idx val="0"/>
          <c:order val="0"/>
          <c:tx>
            <c:strRef>
              <c:f>Outgoing!$G$5</c:f>
              <c:strCache>
                <c:ptCount val="1"/>
                <c:pt idx="0">
                  <c:v>SMS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165100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Outgoing!$F$6:$F$13</c:f>
              <c:strCache>
                <c:ptCount val="8"/>
                <c:pt idx="0">
                  <c:v>2014/15</c:v>
                </c:pt>
                <c:pt idx="1">
                  <c:v>2015/16</c:v>
                </c:pt>
                <c:pt idx="2">
                  <c:v>2016/17</c:v>
                </c:pt>
                <c:pt idx="3">
                  <c:v>2017/18</c:v>
                </c:pt>
                <c:pt idx="4">
                  <c:v>2018/19</c:v>
                </c:pt>
                <c:pt idx="5">
                  <c:v>2019/20</c:v>
                </c:pt>
                <c:pt idx="6">
                  <c:v>2020/21</c:v>
                </c:pt>
                <c:pt idx="7">
                  <c:v>2021/22</c:v>
                </c:pt>
              </c:strCache>
            </c:strRef>
          </c:cat>
          <c:val>
            <c:numRef>
              <c:f>Outgoing!$G$6:$G$13</c:f>
              <c:numCache>
                <c:formatCode>General</c:formatCode>
                <c:ptCount val="8"/>
                <c:pt idx="0">
                  <c:v>25</c:v>
                </c:pt>
                <c:pt idx="1">
                  <c:v>38</c:v>
                </c:pt>
                <c:pt idx="2">
                  <c:v>13</c:v>
                </c:pt>
                <c:pt idx="3">
                  <c:v>23</c:v>
                </c:pt>
                <c:pt idx="4">
                  <c:v>33</c:v>
                </c:pt>
                <c:pt idx="5">
                  <c:v>45</c:v>
                </c:pt>
                <c:pt idx="6">
                  <c:v>17</c:v>
                </c:pt>
                <c:pt idx="7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41-48D3-B156-61D8CF6324A4}"/>
            </c:ext>
          </c:extLst>
        </c:ser>
        <c:ser>
          <c:idx val="1"/>
          <c:order val="1"/>
          <c:tx>
            <c:strRef>
              <c:f>Outgoing!$H$5</c:f>
              <c:strCache>
                <c:ptCount val="1"/>
                <c:pt idx="0">
                  <c:v>SMT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33350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Outgoing!$F$6:$F$13</c:f>
              <c:strCache>
                <c:ptCount val="8"/>
                <c:pt idx="0">
                  <c:v>2014/15</c:v>
                </c:pt>
                <c:pt idx="1">
                  <c:v>2015/16</c:v>
                </c:pt>
                <c:pt idx="2">
                  <c:v>2016/17</c:v>
                </c:pt>
                <c:pt idx="3">
                  <c:v>2017/18</c:v>
                </c:pt>
                <c:pt idx="4">
                  <c:v>2018/19</c:v>
                </c:pt>
                <c:pt idx="5">
                  <c:v>2019/20</c:v>
                </c:pt>
                <c:pt idx="6">
                  <c:v>2020/21</c:v>
                </c:pt>
                <c:pt idx="7">
                  <c:v>2021/22</c:v>
                </c:pt>
              </c:strCache>
            </c:strRef>
          </c:cat>
          <c:val>
            <c:numRef>
              <c:f>Outgoing!$H$6:$H$13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41-48D3-B156-61D8CF632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5966576"/>
        <c:axId val="1905967824"/>
      </c:lineChart>
      <c:catAx>
        <c:axId val="190596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5967824"/>
        <c:crosses val="autoZero"/>
        <c:auto val="1"/>
        <c:lblAlgn val="ctr"/>
        <c:lblOffset val="100"/>
        <c:noMultiLvlLbl val="0"/>
      </c:catAx>
      <c:valAx>
        <c:axId val="190596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596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636636045494314"/>
          <c:y val="0.89409667541557303"/>
          <c:w val="0.37004505686789152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PT"/>
              <a:t>Mobilility Incoming </a:t>
            </a:r>
          </a:p>
        </c:rich>
      </c:tx>
      <c:layout>
        <c:manualLayout>
          <c:xMode val="edge"/>
          <c:yMode val="edge"/>
          <c:x val="0.10126082554287454"/>
          <c:y val="7.55555819967041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233792405162838E-2"/>
          <c:y val="4.040001413823769E-2"/>
          <c:w val="0.90130053967973101"/>
          <c:h val="0.856496537706574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Incoming!$B$5:$B$12</c:f>
              <c:strCache>
                <c:ptCount val="8"/>
                <c:pt idx="0">
                  <c:v>2014/15</c:v>
                </c:pt>
                <c:pt idx="1">
                  <c:v>2015/16</c:v>
                </c:pt>
                <c:pt idx="2">
                  <c:v>2016/17</c:v>
                </c:pt>
                <c:pt idx="3">
                  <c:v>2017/18</c:v>
                </c:pt>
                <c:pt idx="4">
                  <c:v>2018/19</c:v>
                </c:pt>
                <c:pt idx="5">
                  <c:v>2019/20</c:v>
                </c:pt>
                <c:pt idx="6">
                  <c:v>2020/21</c:v>
                </c:pt>
                <c:pt idx="7">
                  <c:v>2021/22</c:v>
                </c:pt>
              </c:strCache>
            </c:strRef>
          </c:cat>
          <c:val>
            <c:numRef>
              <c:f>Incoming!$C$5:$C$12</c:f>
              <c:numCache>
                <c:formatCode>General</c:formatCode>
                <c:ptCount val="8"/>
                <c:pt idx="0">
                  <c:v>95</c:v>
                </c:pt>
                <c:pt idx="1">
                  <c:v>128</c:v>
                </c:pt>
                <c:pt idx="2">
                  <c:v>110</c:v>
                </c:pt>
                <c:pt idx="3">
                  <c:v>193</c:v>
                </c:pt>
                <c:pt idx="4">
                  <c:v>185</c:v>
                </c:pt>
                <c:pt idx="5">
                  <c:v>202</c:v>
                </c:pt>
                <c:pt idx="6">
                  <c:v>87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F6-4838-A63A-A495138DC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2708768"/>
        <c:axId val="1442707520"/>
      </c:barChart>
      <c:catAx>
        <c:axId val="144270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2707520"/>
        <c:crosses val="autoZero"/>
        <c:auto val="1"/>
        <c:lblAlgn val="ctr"/>
        <c:lblOffset val="100"/>
        <c:noMultiLvlLbl val="0"/>
      </c:catAx>
      <c:valAx>
        <c:axId val="144270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270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 custT="1"/>
      <dgm:spPr/>
      <dgm:t>
        <a:bodyPr rtlCol="0"/>
        <a:lstStyle/>
        <a:p>
          <a:pPr rtl="0">
            <a:lnSpc>
              <a:spcPct val="100000"/>
            </a:lnSpc>
          </a:pPr>
          <a:r>
            <a:rPr lang="pt-PT" sz="2200" noProof="0" dirty="0" smtClean="0"/>
            <a:t>Civil </a:t>
          </a:r>
          <a:r>
            <a:rPr lang="pt-PT" sz="2200" noProof="0" dirty="0" err="1" smtClean="0"/>
            <a:t>Engineering</a:t>
          </a:r>
          <a:r>
            <a:rPr lang="pt-PT" sz="2200" noProof="0" dirty="0" smtClean="0"/>
            <a:t>	</a:t>
          </a:r>
          <a:endParaRPr lang="pt-PT" sz="2200" noProof="0" dirty="0"/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pt-PT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pt-PT" noProof="0" dirty="0"/>
        </a:p>
      </dgm:t>
    </dgm:pt>
    <dgm:pt modelId="{0BEF68B8-1228-47BB-83B5-7B9CD1E3F84E}">
      <dgm:prSet phldrT="[Text]" custT="1"/>
      <dgm:spPr/>
      <dgm:t>
        <a:bodyPr rtlCol="0"/>
        <a:lstStyle/>
        <a:p>
          <a:pPr rtl="0">
            <a:lnSpc>
              <a:spcPct val="100000"/>
            </a:lnSpc>
          </a:pPr>
          <a:r>
            <a:rPr lang="pt-PT" sz="2200" noProof="0" dirty="0" err="1" smtClean="0"/>
            <a:t>Chemical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and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Biological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Engineering</a:t>
          </a:r>
          <a:endParaRPr lang="pt-PT" sz="2200" noProof="0" dirty="0"/>
        </a:p>
      </dgm:t>
    </dgm:pt>
    <dgm:pt modelId="{ED3A4BC2-B75A-4952-A38B-A42B5995DF05}" type="parTrans" cxnId="{EDEF4F82-1237-4639-A0F7-385C1897CE66}">
      <dgm:prSet/>
      <dgm:spPr/>
      <dgm:t>
        <a:bodyPr rtlCol="0"/>
        <a:lstStyle/>
        <a:p>
          <a:pPr rtl="0"/>
          <a:endParaRPr lang="pt-PT" noProof="0" dirty="0"/>
        </a:p>
      </dgm:t>
    </dgm:pt>
    <dgm:pt modelId="{FD949706-EDCC-4ADC-8EDF-8EDA49C92325}" type="sibTrans" cxnId="{EDEF4F82-1237-4639-A0F7-385C1897CE66}">
      <dgm:prSet/>
      <dgm:spPr/>
      <dgm:t>
        <a:bodyPr rtlCol="0"/>
        <a:lstStyle/>
        <a:p>
          <a:pPr rtl="0"/>
          <a:endParaRPr lang="pt-PT" noProof="0" dirty="0"/>
        </a:p>
      </dgm:t>
    </dgm:pt>
    <dgm:pt modelId="{5605D28D-2CE6-4513-8566-952984E21E14}">
      <dgm:prSet phldrT="[Text]" custT="1"/>
      <dgm:spPr/>
      <dgm:t>
        <a:bodyPr rtlCol="0"/>
        <a:lstStyle/>
        <a:p>
          <a:pPr rtl="0">
            <a:lnSpc>
              <a:spcPct val="100000"/>
            </a:lnSpc>
          </a:pPr>
          <a:r>
            <a:rPr lang="pt-PT" sz="2200" noProof="0" dirty="0" err="1" smtClean="0"/>
            <a:t>Electrical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Engineering</a:t>
          </a:r>
          <a:r>
            <a:rPr lang="pt-PT" sz="2200" noProof="0" dirty="0" smtClean="0"/>
            <a:t> </a:t>
          </a:r>
          <a:endParaRPr lang="pt-PT" sz="2200" noProof="0" dirty="0"/>
        </a:p>
      </dgm:t>
    </dgm:pt>
    <dgm:pt modelId="{EB15AB98-362B-4E70-A3DA-995FC3E8BA79}" type="parTrans" cxnId="{FAF3F884-F0CF-440F-8CB1-B7648AB1B138}">
      <dgm:prSet/>
      <dgm:spPr/>
      <dgm:t>
        <a:bodyPr rtlCol="0"/>
        <a:lstStyle/>
        <a:p>
          <a:pPr rtl="0"/>
          <a:endParaRPr lang="pt-PT" noProof="0" dirty="0"/>
        </a:p>
      </dgm:t>
    </dgm:pt>
    <dgm:pt modelId="{823D1971-2C4D-4EC5-A874-2F463DE37109}" type="sibTrans" cxnId="{FAF3F884-F0CF-440F-8CB1-B7648AB1B138}">
      <dgm:prSet/>
      <dgm:spPr/>
      <dgm:t>
        <a:bodyPr rtlCol="0"/>
        <a:lstStyle/>
        <a:p>
          <a:pPr rtl="0"/>
          <a:endParaRPr lang="pt-PT" noProof="0" dirty="0"/>
        </a:p>
      </dgm:t>
    </dgm:pt>
    <dgm:pt modelId="{BDC6904F-8A76-498C-BFED-F182DFB8EA5E}">
      <dgm:prSet phldrT="[Text]" custT="1"/>
      <dgm:spPr/>
      <dgm:t>
        <a:bodyPr rtlCol="0"/>
        <a:lstStyle/>
        <a:p>
          <a:pPr rtl="0"/>
          <a:r>
            <a:rPr lang="pt-PT" sz="2200" noProof="0" dirty="0" err="1" smtClean="0"/>
            <a:t>Informatics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and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Systems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Engineering</a:t>
          </a:r>
          <a:r>
            <a:rPr lang="pt-PT" sz="2200" noProof="0" dirty="0" smtClean="0"/>
            <a:t> </a:t>
          </a:r>
          <a:r>
            <a:rPr lang="pt-PT" sz="2200" noProof="0" dirty="0"/>
            <a:t>	</a:t>
          </a:r>
        </a:p>
      </dgm:t>
    </dgm:pt>
    <dgm:pt modelId="{9544CFC2-CBF4-4920-938B-8AD1A562FE92}" type="parTrans" cxnId="{28005062-05E2-4F32-AB76-B3D752A18FC3}">
      <dgm:prSet/>
      <dgm:spPr/>
      <dgm:t>
        <a:bodyPr/>
        <a:lstStyle/>
        <a:p>
          <a:endParaRPr lang="pt-PT"/>
        </a:p>
      </dgm:t>
    </dgm:pt>
    <dgm:pt modelId="{BA1971DC-91DB-40ED-9BF2-AE326348736B}" type="sibTrans" cxnId="{28005062-05E2-4F32-AB76-B3D752A18FC3}">
      <dgm:prSet/>
      <dgm:spPr/>
      <dgm:t>
        <a:bodyPr/>
        <a:lstStyle/>
        <a:p>
          <a:endParaRPr lang="pt-PT"/>
        </a:p>
      </dgm:t>
    </dgm:pt>
    <dgm:pt modelId="{B95AE2A7-6529-41AB-BED1-9BCEB31EDA6E}">
      <dgm:prSet phldrT="[Text]" custT="1"/>
      <dgm:spPr/>
      <dgm:t>
        <a:bodyPr rtlCol="0"/>
        <a:lstStyle/>
        <a:p>
          <a:pPr rtl="0"/>
          <a:r>
            <a:rPr lang="pt-PT" sz="2200" noProof="0" dirty="0" err="1" smtClean="0"/>
            <a:t>Mechanical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Engineering</a:t>
          </a:r>
          <a:r>
            <a:rPr lang="pt-PT" sz="2200" noProof="0" dirty="0" smtClean="0"/>
            <a:t> 	</a:t>
          </a:r>
          <a:endParaRPr lang="pt-PT" sz="2200" noProof="0" dirty="0"/>
        </a:p>
      </dgm:t>
    </dgm:pt>
    <dgm:pt modelId="{8EF1C15A-B2F0-4699-9AD0-9EDE0D2A44F0}" type="parTrans" cxnId="{CAFAB609-4DE4-4C5F-8A9D-C6C0BCDB0F2E}">
      <dgm:prSet/>
      <dgm:spPr/>
      <dgm:t>
        <a:bodyPr/>
        <a:lstStyle/>
        <a:p>
          <a:endParaRPr lang="pt-PT"/>
        </a:p>
      </dgm:t>
    </dgm:pt>
    <dgm:pt modelId="{0FDCD8EF-2B2D-4031-9A98-2BDE7E8FBE61}" type="sibTrans" cxnId="{CAFAB609-4DE4-4C5F-8A9D-C6C0BCDB0F2E}">
      <dgm:prSet/>
      <dgm:spPr/>
      <dgm:t>
        <a:bodyPr/>
        <a:lstStyle/>
        <a:p>
          <a:endParaRPr lang="pt-PT"/>
        </a:p>
      </dgm:t>
    </dgm:pt>
    <dgm:pt modelId="{0BEAF8A8-7359-4E38-B546-A782DD54D1C0}">
      <dgm:prSet phldrT="[Text]" custT="1"/>
      <dgm:spPr/>
      <dgm:t>
        <a:bodyPr/>
        <a:lstStyle/>
        <a:p>
          <a:pPr rtl="0"/>
          <a:r>
            <a:rPr lang="pt-PT" sz="2200" noProof="0" dirty="0" err="1" smtClean="0"/>
            <a:t>Physical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and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Mathematics</a:t>
          </a:r>
          <a:r>
            <a:rPr lang="pt-PT" sz="2200" noProof="0" dirty="0" smtClean="0"/>
            <a:t> 	</a:t>
          </a:r>
          <a:endParaRPr lang="pt-PT" sz="2200" noProof="0" dirty="0"/>
        </a:p>
      </dgm:t>
    </dgm:pt>
    <dgm:pt modelId="{C439A23D-3CED-4427-9573-676EF462BE14}" type="sibTrans" cxnId="{8CE82ACF-6DF9-4A20-8BDB-C6727E0A23BC}">
      <dgm:prSet/>
      <dgm:spPr/>
      <dgm:t>
        <a:bodyPr/>
        <a:lstStyle/>
        <a:p>
          <a:endParaRPr lang="pt-PT"/>
        </a:p>
      </dgm:t>
    </dgm:pt>
    <dgm:pt modelId="{AFE7CDCB-B1A8-4A04-8970-21DC8B7162E8}" type="parTrans" cxnId="{8CE82ACF-6DF9-4A20-8BDB-C6727E0A23BC}">
      <dgm:prSet/>
      <dgm:spPr/>
      <dgm:t>
        <a:bodyPr/>
        <a:lstStyle/>
        <a:p>
          <a:endParaRPr lang="pt-PT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6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  <dgm:t>
        <a:bodyPr/>
        <a:lstStyle/>
        <a:p>
          <a:endParaRPr lang="pt-PT"/>
        </a:p>
      </dgm:t>
    </dgm:pt>
    <dgm:pt modelId="{3CAD8DA1-8D53-445C-ACE8-D8449E4F0F55}" type="pres">
      <dgm:prSet presAssocID="{7E5AA53B-3EEE-4DE4-BB81-9044890C2946}" presName="extraNode" presStyleLbl="node1" presStyleIdx="0" presStyleCnt="6"/>
      <dgm:spPr/>
    </dgm:pt>
    <dgm:pt modelId="{429CABD1-4116-474B-81BF-735E2CA9DD00}" type="pres">
      <dgm:prSet presAssocID="{7E5AA53B-3EEE-4DE4-BB81-9044890C2946}" presName="dstNode" presStyleLbl="node1" presStyleIdx="0" presStyleCnt="6"/>
      <dgm:spPr/>
    </dgm:pt>
    <dgm:pt modelId="{58319267-C71E-43C9-94E1-827D0616C7A7}" type="pres">
      <dgm:prSet presAssocID="{6750AC01-D39D-4F3A-9DC8-2A211EE986A2}" presName="text_1" presStyleLbl="node1" presStyleIdx="0" presStyleCnt="6" custLinFactNeighborY="731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9F9B8A9-2412-4B74-84A9-69422DB81CDC}" type="pres">
      <dgm:prSet presAssocID="{6750AC01-D39D-4F3A-9DC8-2A211EE986A2}" presName="accent_1" presStyleCnt="0"/>
      <dgm:spPr/>
    </dgm:pt>
    <dgm:pt modelId="{07CB3071-D555-47DA-A36A-69EB91531FD8}" type="pres">
      <dgm:prSet presAssocID="{6750AC01-D39D-4F3A-9DC8-2A211EE986A2}" presName="accentRepeatNode" presStyleLbl="solidFgAcc1" presStyleIdx="0" presStyleCnt="6" custLinFactNeighborY="5855"/>
      <dgm:spPr/>
    </dgm:pt>
    <dgm:pt modelId="{95DE6538-27BD-44AF-A1A8-CA8F6B10FDD2}" type="pres">
      <dgm:prSet presAssocID="{0BEF68B8-1228-47BB-83B5-7B9CD1E3F84E}" presName="text_2" presStyleLbl="node1" presStyleIdx="1" presStyleCnt="6" custLinFactNeighborY="731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12BDEE8-85BD-4F02-B35B-2CC8E701C98B}" type="pres">
      <dgm:prSet presAssocID="{0BEF68B8-1228-47BB-83B5-7B9CD1E3F84E}" presName="accent_2" presStyleCnt="0"/>
      <dgm:spPr/>
    </dgm:pt>
    <dgm:pt modelId="{3F8116AC-FAC3-4E95-9865-93CCFEB191B9}" type="pres">
      <dgm:prSet presAssocID="{0BEF68B8-1228-47BB-83B5-7B9CD1E3F84E}" presName="accentRepeatNode" presStyleLbl="solidFgAcc1" presStyleIdx="1" presStyleCnt="6"/>
      <dgm:spPr/>
    </dgm:pt>
    <dgm:pt modelId="{E131CE4A-9776-44F4-BC03-867682E21374}" type="pres">
      <dgm:prSet presAssocID="{5605D28D-2CE6-4513-8566-952984E21E14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C9A216A-8375-48F9-A4E6-8E0B64C0209B}" type="pres">
      <dgm:prSet presAssocID="{5605D28D-2CE6-4513-8566-952984E21E14}" presName="accent_3" presStyleCnt="0"/>
      <dgm:spPr/>
    </dgm:pt>
    <dgm:pt modelId="{A965097E-32F1-4AB8-8C4E-2814A7596B2F}" type="pres">
      <dgm:prSet presAssocID="{5605D28D-2CE6-4513-8566-952984E21E14}" presName="accentRepeatNode" presStyleLbl="solidFgAcc1" presStyleIdx="2" presStyleCnt="6"/>
      <dgm:spPr/>
    </dgm:pt>
    <dgm:pt modelId="{41F50639-B443-4413-95CE-6907AE8610A7}" type="pres">
      <dgm:prSet presAssocID="{BDC6904F-8A76-498C-BFED-F182DFB8EA5E}" presName="text_4" presStyleLbl="node1" presStyleIdx="3" presStyleCnt="6" custLinFactNeighborX="669" custLinFactNeighborY="-156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29D39A3-F126-45B5-A53D-4AAAE3ABDE5B}" type="pres">
      <dgm:prSet presAssocID="{BDC6904F-8A76-498C-BFED-F182DFB8EA5E}" presName="accent_4" presStyleCnt="0"/>
      <dgm:spPr/>
    </dgm:pt>
    <dgm:pt modelId="{9B35891F-6D0C-438C-9D4F-247B1FDF9100}" type="pres">
      <dgm:prSet presAssocID="{BDC6904F-8A76-498C-BFED-F182DFB8EA5E}" presName="accentRepeatNode" presStyleLbl="solidFgAcc1" presStyleIdx="3" presStyleCnt="6" custLinFactNeighborY="5855"/>
      <dgm:spPr/>
    </dgm:pt>
    <dgm:pt modelId="{FD5480DE-692D-4751-AC0A-BAC1E364C54F}" type="pres">
      <dgm:prSet presAssocID="{0BEAF8A8-7359-4E38-B546-A782DD54D1C0}" presName="text_5" presStyleLbl="node1" presStyleIdx="4" presStyleCnt="6" custLinFactNeighborY="731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73F9BF6-379F-439D-8B47-A52B6F637686}" type="pres">
      <dgm:prSet presAssocID="{0BEAF8A8-7359-4E38-B546-A782DD54D1C0}" presName="accent_5" presStyleCnt="0"/>
      <dgm:spPr/>
    </dgm:pt>
    <dgm:pt modelId="{3CD06C26-EC4B-40D9-86C3-5B3C2B5956CB}" type="pres">
      <dgm:prSet presAssocID="{0BEAF8A8-7359-4E38-B546-A782DD54D1C0}" presName="accentRepeatNode" presStyleLbl="solidFgAcc1" presStyleIdx="4" presStyleCnt="6"/>
      <dgm:spPr/>
    </dgm:pt>
    <dgm:pt modelId="{3B256820-AE86-43FB-932D-E46990BCC549}" type="pres">
      <dgm:prSet presAssocID="{B95AE2A7-6529-41AB-BED1-9BCEB31EDA6E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0A2C77B-7F26-4910-9AA3-9C3FEE8EFAD5}" type="pres">
      <dgm:prSet presAssocID="{B95AE2A7-6529-41AB-BED1-9BCEB31EDA6E}" presName="accent_6" presStyleCnt="0"/>
      <dgm:spPr/>
    </dgm:pt>
    <dgm:pt modelId="{097E25F1-6E56-4B7E-9C76-DCFB3B823D69}" type="pres">
      <dgm:prSet presAssocID="{B95AE2A7-6529-41AB-BED1-9BCEB31EDA6E}" presName="accentRepeatNode" presStyleLbl="solidFgAcc1" presStyleIdx="5" presStyleCnt="6"/>
      <dgm:spPr/>
    </dgm:pt>
  </dgm:ptLst>
  <dgm:cxnLst>
    <dgm:cxn modelId="{8CE82ACF-6DF9-4A20-8BDB-C6727E0A23BC}" srcId="{7E5AA53B-3EEE-4DE4-BB81-9044890C2946}" destId="{0BEAF8A8-7359-4E38-B546-A782DD54D1C0}" srcOrd="4" destOrd="0" parTransId="{AFE7CDCB-B1A8-4A04-8970-21DC8B7162E8}" sibTransId="{C439A23D-3CED-4427-9573-676EF462BE14}"/>
    <dgm:cxn modelId="{0B5DAE5F-BCDC-4BF7-A6E7-CF856886A64D}" srcId="{7E5AA53B-3EEE-4DE4-BB81-9044890C2946}" destId="{6750AC01-D39D-4F3A-9DC8-2A211EE986A2}" srcOrd="0" destOrd="0" parTransId="{720680DC-AAA4-4434-A582-60EBCC5BA355}" sibTransId="{CA077D98-8478-47EA-B6A9-99ACE60C64D4}"/>
    <dgm:cxn modelId="{19370EEE-0DE7-42B2-B7B0-5876D18D9CEF}" type="presOf" srcId="{B95AE2A7-6529-41AB-BED1-9BCEB31EDA6E}" destId="{3B256820-AE86-43FB-932D-E46990BCC549}" srcOrd="0" destOrd="0" presId="urn:microsoft.com/office/officeart/2008/layout/VerticalCurvedList"/>
    <dgm:cxn modelId="{A08D6C21-EA3D-492D-8B28-1E9963E5801E}" type="presOf" srcId="{BDC6904F-8A76-498C-BFED-F182DFB8EA5E}" destId="{41F50639-B443-4413-95CE-6907AE8610A7}" srcOrd="0" destOrd="0" presId="urn:microsoft.com/office/officeart/2008/layout/VerticalCurvedList"/>
    <dgm:cxn modelId="{28005062-05E2-4F32-AB76-B3D752A18FC3}" srcId="{7E5AA53B-3EEE-4DE4-BB81-9044890C2946}" destId="{BDC6904F-8A76-498C-BFED-F182DFB8EA5E}" srcOrd="3" destOrd="0" parTransId="{9544CFC2-CBF4-4920-938B-8AD1A562FE92}" sibTransId="{BA1971DC-91DB-40ED-9BF2-AE326348736B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FAF3F884-F0CF-440F-8CB1-B7648AB1B138}" srcId="{7E5AA53B-3EEE-4DE4-BB81-9044890C2946}" destId="{5605D28D-2CE6-4513-8566-952984E21E14}" srcOrd="2" destOrd="0" parTransId="{EB15AB98-362B-4E70-A3DA-995FC3E8BA79}" sibTransId="{823D1971-2C4D-4EC5-A874-2F463DE37109}"/>
    <dgm:cxn modelId="{CAFAB609-4DE4-4C5F-8A9D-C6C0BCDB0F2E}" srcId="{7E5AA53B-3EEE-4DE4-BB81-9044890C2946}" destId="{B95AE2A7-6529-41AB-BED1-9BCEB31EDA6E}" srcOrd="5" destOrd="0" parTransId="{8EF1C15A-B2F0-4699-9AD0-9EDE0D2A44F0}" sibTransId="{0FDCD8EF-2B2D-4031-9A98-2BDE7E8FBE61}"/>
    <dgm:cxn modelId="{209F9FBB-BE3D-451A-B900-F6FDCD839D5B}" type="presOf" srcId="{0BEAF8A8-7359-4E38-B546-A782DD54D1C0}" destId="{FD5480DE-692D-4751-AC0A-BAC1E364C54F}" srcOrd="0" destOrd="0" presId="urn:microsoft.com/office/officeart/2008/layout/VerticalCurvedList"/>
    <dgm:cxn modelId="{7084AA77-BACB-46CB-AE4A-77B62D3ED1AF}" type="presOf" srcId="{5605D28D-2CE6-4513-8566-952984E21E14}" destId="{E131CE4A-9776-44F4-BC03-867682E21374}" srcOrd="0" destOrd="0" presId="urn:microsoft.com/office/officeart/2008/layout/VerticalCurvedList"/>
    <dgm:cxn modelId="{4A378892-5CCC-4F0D-8A38-4BEAECF30F24}" type="presOf" srcId="{0BEF68B8-1228-47BB-83B5-7B9CD1E3F84E}" destId="{95DE6538-27BD-44AF-A1A8-CA8F6B10FDD2}" srcOrd="0" destOrd="0" presId="urn:microsoft.com/office/officeart/2008/layout/VerticalCurvedList"/>
    <dgm:cxn modelId="{EDEF4F82-1237-4639-A0F7-385C1897CE66}" srcId="{7E5AA53B-3EEE-4DE4-BB81-9044890C2946}" destId="{0BEF68B8-1228-47BB-83B5-7B9CD1E3F84E}" srcOrd="1" destOrd="0" parTransId="{ED3A4BC2-B75A-4952-A38B-A42B5995DF05}" sibTransId="{FD949706-EDCC-4ADC-8EDF-8EDA49C92325}"/>
    <dgm:cxn modelId="{29DA474E-5DFA-4C66-882F-319C49ABBB19}" type="presOf" srcId="{6750AC01-D39D-4F3A-9DC8-2A211EE986A2}" destId="{58319267-C71E-43C9-94E1-827D0616C7A7}" srcOrd="0" destOrd="0" presId="urn:microsoft.com/office/officeart/2008/layout/VerticalCurvedList"/>
    <dgm:cxn modelId="{A11E3B12-1828-45A7-86C3-BB85832DF84D}" type="presOf" srcId="{CA077D98-8478-47EA-B6A9-99ACE60C64D4}" destId="{D79B43FC-100B-4A0D-A4D5-0D2D04B99064}" srcOrd="0" destOrd="0" presId="urn:microsoft.com/office/officeart/2008/layout/VerticalCurvedList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28110BB8-F33F-498C-9A75-98364B05EFA5}" type="presParOf" srcId="{90561C55-3C6E-4D53-85E1-2C50BCDDA392}" destId="{58319267-C71E-43C9-94E1-827D0616C7A7}" srcOrd="1" destOrd="0" presId="urn:microsoft.com/office/officeart/2008/layout/VerticalCurvedList"/>
    <dgm:cxn modelId="{3866F6C9-5521-48F2-B6C3-40C9896E1605}" type="presParOf" srcId="{90561C55-3C6E-4D53-85E1-2C50BCDDA392}" destId="{79F9B8A9-2412-4B74-84A9-69422DB81CDC}" srcOrd="2" destOrd="0" presId="urn:microsoft.com/office/officeart/2008/layout/VerticalCurvedList"/>
    <dgm:cxn modelId="{D2205A4F-BB7A-4399-BC2F-78E18EC6EAFE}" type="presParOf" srcId="{79F9B8A9-2412-4B74-84A9-69422DB81CDC}" destId="{07CB3071-D555-47DA-A36A-69EB91531FD8}" srcOrd="0" destOrd="0" presId="urn:microsoft.com/office/officeart/2008/layout/VerticalCurvedList"/>
    <dgm:cxn modelId="{602753E6-8A03-492B-861A-6B9532B5AA28}" type="presParOf" srcId="{90561C55-3C6E-4D53-85E1-2C50BCDDA392}" destId="{95DE6538-27BD-44AF-A1A8-CA8F6B10FDD2}" srcOrd="3" destOrd="0" presId="urn:microsoft.com/office/officeart/2008/layout/VerticalCurvedList"/>
    <dgm:cxn modelId="{AEC540A3-E86A-4075-8BE4-263F4AFF4EA1}" type="presParOf" srcId="{90561C55-3C6E-4D53-85E1-2C50BCDDA392}" destId="{312BDEE8-85BD-4F02-B35B-2CC8E701C98B}" srcOrd="4" destOrd="0" presId="urn:microsoft.com/office/officeart/2008/layout/VerticalCurvedList"/>
    <dgm:cxn modelId="{CD5D1014-B7CB-4B47-9A02-5FBF90928A73}" type="presParOf" srcId="{312BDEE8-85BD-4F02-B35B-2CC8E701C98B}" destId="{3F8116AC-FAC3-4E95-9865-93CCFEB191B9}" srcOrd="0" destOrd="0" presId="urn:microsoft.com/office/officeart/2008/layout/VerticalCurvedList"/>
    <dgm:cxn modelId="{987EB7C0-CA3E-4874-85E0-01E9060A2D35}" type="presParOf" srcId="{90561C55-3C6E-4D53-85E1-2C50BCDDA392}" destId="{E131CE4A-9776-44F4-BC03-867682E21374}" srcOrd="5" destOrd="0" presId="urn:microsoft.com/office/officeart/2008/layout/VerticalCurvedList"/>
    <dgm:cxn modelId="{91E55363-8DCA-455E-A203-06A9410994CB}" type="presParOf" srcId="{90561C55-3C6E-4D53-85E1-2C50BCDDA392}" destId="{AC9A216A-8375-48F9-A4E6-8E0B64C0209B}" srcOrd="6" destOrd="0" presId="urn:microsoft.com/office/officeart/2008/layout/VerticalCurvedList"/>
    <dgm:cxn modelId="{D866D586-1293-4049-B6E3-B467C1D5ED64}" type="presParOf" srcId="{AC9A216A-8375-48F9-A4E6-8E0B64C0209B}" destId="{A965097E-32F1-4AB8-8C4E-2814A7596B2F}" srcOrd="0" destOrd="0" presId="urn:microsoft.com/office/officeart/2008/layout/VerticalCurvedList"/>
    <dgm:cxn modelId="{F0E9067B-CE6E-4E24-A00F-E52BAFF4CC8D}" type="presParOf" srcId="{90561C55-3C6E-4D53-85E1-2C50BCDDA392}" destId="{41F50639-B443-4413-95CE-6907AE8610A7}" srcOrd="7" destOrd="0" presId="urn:microsoft.com/office/officeart/2008/layout/VerticalCurvedList"/>
    <dgm:cxn modelId="{7FCC8EF4-F580-4D5D-BAA5-950B09CB1C68}" type="presParOf" srcId="{90561C55-3C6E-4D53-85E1-2C50BCDDA392}" destId="{329D39A3-F126-45B5-A53D-4AAAE3ABDE5B}" srcOrd="8" destOrd="0" presId="urn:microsoft.com/office/officeart/2008/layout/VerticalCurvedList"/>
    <dgm:cxn modelId="{D53E1329-21B4-4F8C-986E-4EE5A5297C94}" type="presParOf" srcId="{329D39A3-F126-45B5-A53D-4AAAE3ABDE5B}" destId="{9B35891F-6D0C-438C-9D4F-247B1FDF9100}" srcOrd="0" destOrd="0" presId="urn:microsoft.com/office/officeart/2008/layout/VerticalCurvedList"/>
    <dgm:cxn modelId="{130B8CF4-BAC7-4ABE-B0F4-DBD81EBF0A98}" type="presParOf" srcId="{90561C55-3C6E-4D53-85E1-2C50BCDDA392}" destId="{FD5480DE-692D-4751-AC0A-BAC1E364C54F}" srcOrd="9" destOrd="0" presId="urn:microsoft.com/office/officeart/2008/layout/VerticalCurvedList"/>
    <dgm:cxn modelId="{E185C7B7-5A61-4C88-B28B-C662993C9107}" type="presParOf" srcId="{90561C55-3C6E-4D53-85E1-2C50BCDDA392}" destId="{B73F9BF6-379F-439D-8B47-A52B6F637686}" srcOrd="10" destOrd="0" presId="urn:microsoft.com/office/officeart/2008/layout/VerticalCurvedList"/>
    <dgm:cxn modelId="{B1732891-CC80-4842-8DD6-49BCEA71D62E}" type="presParOf" srcId="{B73F9BF6-379F-439D-8B47-A52B6F637686}" destId="{3CD06C26-EC4B-40D9-86C3-5B3C2B5956CB}" srcOrd="0" destOrd="0" presId="urn:microsoft.com/office/officeart/2008/layout/VerticalCurvedList"/>
    <dgm:cxn modelId="{58BDBF79-2EF7-48C8-837B-F9DF38D2044B}" type="presParOf" srcId="{90561C55-3C6E-4D53-85E1-2C50BCDDA392}" destId="{3B256820-AE86-43FB-932D-E46990BCC549}" srcOrd="11" destOrd="0" presId="urn:microsoft.com/office/officeart/2008/layout/VerticalCurvedList"/>
    <dgm:cxn modelId="{FD85CC40-8D83-4076-BD00-694B6B83D508}" type="presParOf" srcId="{90561C55-3C6E-4D53-85E1-2C50BCDDA392}" destId="{30A2C77B-7F26-4910-9AA3-9C3FEE8EFAD5}" srcOrd="12" destOrd="0" presId="urn:microsoft.com/office/officeart/2008/layout/VerticalCurvedList"/>
    <dgm:cxn modelId="{A14BB011-A98A-4C3E-A14C-347E99BD30E9}" type="presParOf" srcId="{30A2C77B-7F26-4910-9AA3-9C3FEE8EFAD5}" destId="{097E25F1-6E56-4B7E-9C76-DCFB3B823D6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 custT="1"/>
      <dgm:spPr/>
      <dgm:t>
        <a:bodyPr rtlCol="0"/>
        <a:lstStyle/>
        <a:p>
          <a:pPr rtl="0">
            <a:lnSpc>
              <a:spcPct val="100000"/>
            </a:lnSpc>
          </a:pPr>
          <a:r>
            <a:rPr lang="pt-PT" sz="2200" noProof="0" dirty="0" err="1" smtClean="0"/>
            <a:t>Bioengineering</a:t>
          </a:r>
          <a:endParaRPr lang="pt-PT" sz="2200" noProof="0" dirty="0"/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pt-PT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pt-PT" noProof="0" dirty="0"/>
        </a:p>
      </dgm:t>
    </dgm:pt>
    <dgm:pt modelId="{F535EF08-7D0B-4032-90B0-DC89C9AE9E29}">
      <dgm:prSet custT="1"/>
      <dgm:spPr/>
      <dgm:t>
        <a:bodyPr/>
        <a:lstStyle/>
        <a:p>
          <a:r>
            <a:rPr lang="pt-PT" sz="2200" noProof="0" dirty="0" smtClean="0"/>
            <a:t>Biomedical Engineering - Bioelectronics</a:t>
          </a:r>
        </a:p>
      </dgm:t>
    </dgm:pt>
    <dgm:pt modelId="{FB8535F6-C6CB-44CB-AB30-653C766DC531}" type="sibTrans" cxnId="{A6FD5C81-B526-4A10-93D6-A7DFD756155C}">
      <dgm:prSet/>
      <dgm:spPr/>
      <dgm:t>
        <a:bodyPr/>
        <a:lstStyle/>
        <a:p>
          <a:endParaRPr lang="pt-PT"/>
        </a:p>
      </dgm:t>
    </dgm:pt>
    <dgm:pt modelId="{A6CE664D-67AC-4360-A11D-FC5DE0E6B67E}" type="parTrans" cxnId="{A6FD5C81-B526-4A10-93D6-A7DFD756155C}">
      <dgm:prSet/>
      <dgm:spPr/>
      <dgm:t>
        <a:bodyPr/>
        <a:lstStyle/>
        <a:p>
          <a:endParaRPr lang="pt-PT"/>
        </a:p>
      </dgm:t>
    </dgm:pt>
    <dgm:pt modelId="{70AE8B71-2377-4349-AB67-DE320CC20EA0}">
      <dgm:prSet custT="1"/>
      <dgm:spPr/>
      <dgm:t>
        <a:bodyPr/>
        <a:lstStyle/>
        <a:p>
          <a:r>
            <a:rPr lang="pt-PT" sz="2200" noProof="0" dirty="0" smtClean="0"/>
            <a:t>Civil Engineering </a:t>
          </a:r>
        </a:p>
      </dgm:t>
    </dgm:pt>
    <dgm:pt modelId="{C4D36AF9-EB2C-40B9-B901-A52BC6CDA83E}" type="sibTrans" cxnId="{8260A7AE-2999-4F8E-BDFA-E1DC42A034F6}">
      <dgm:prSet/>
      <dgm:spPr/>
      <dgm:t>
        <a:bodyPr/>
        <a:lstStyle/>
        <a:p>
          <a:endParaRPr lang="pt-PT"/>
        </a:p>
      </dgm:t>
    </dgm:pt>
    <dgm:pt modelId="{1122C128-A6B0-480E-8ACA-6D550C8A707B}" type="parTrans" cxnId="{8260A7AE-2999-4F8E-BDFA-E1DC42A034F6}">
      <dgm:prSet/>
      <dgm:spPr/>
      <dgm:t>
        <a:bodyPr/>
        <a:lstStyle/>
        <a:p>
          <a:endParaRPr lang="pt-PT"/>
        </a:p>
      </dgm:t>
    </dgm:pt>
    <dgm:pt modelId="{E0515EFD-2B62-41FE-830F-80C454434C96}">
      <dgm:prSet custT="1"/>
      <dgm:spPr/>
      <dgm:t>
        <a:bodyPr/>
        <a:lstStyle/>
        <a:p>
          <a:r>
            <a:rPr lang="pt-PT" sz="2200" noProof="0" dirty="0" smtClean="0"/>
            <a:t>Electromechanical Engineering </a:t>
          </a:r>
        </a:p>
      </dgm:t>
    </dgm:pt>
    <dgm:pt modelId="{9D1313F8-86BA-422A-BEEB-DF2F7926AAEE}" type="sibTrans" cxnId="{37DE8EDC-AEA0-46E7-A43B-FEA5A9C3011D}">
      <dgm:prSet/>
      <dgm:spPr/>
      <dgm:t>
        <a:bodyPr/>
        <a:lstStyle/>
        <a:p>
          <a:endParaRPr lang="pt-PT"/>
        </a:p>
      </dgm:t>
    </dgm:pt>
    <dgm:pt modelId="{A284D74B-A0D7-4472-913B-16DFFD2D6E04}" type="parTrans" cxnId="{37DE8EDC-AEA0-46E7-A43B-FEA5A9C3011D}">
      <dgm:prSet/>
      <dgm:spPr/>
      <dgm:t>
        <a:bodyPr/>
        <a:lstStyle/>
        <a:p>
          <a:endParaRPr lang="pt-PT"/>
        </a:p>
      </dgm:t>
    </dgm:pt>
    <dgm:pt modelId="{A310088E-DB51-4D47-B039-7E4CF7B7715C}">
      <dgm:prSet custT="1"/>
      <dgm:spPr/>
      <dgm:t>
        <a:bodyPr/>
        <a:lstStyle/>
        <a:p>
          <a:r>
            <a:rPr lang="pt-PT" sz="2200" noProof="0" smtClean="0"/>
            <a:t>Electrical and Computer</a:t>
          </a:r>
          <a:r>
            <a:rPr lang="en-GB" sz="2200" b="0" i="0" smtClean="0"/>
            <a:t> </a:t>
          </a:r>
          <a:r>
            <a:rPr lang="pt-PT" sz="2200" noProof="0" smtClean="0"/>
            <a:t>Engineering </a:t>
          </a:r>
          <a:endParaRPr lang="pt-PT" sz="2200" noProof="0" dirty="0" smtClean="0"/>
        </a:p>
      </dgm:t>
    </dgm:pt>
    <dgm:pt modelId="{4194B584-FD7A-41CE-9243-95DF14C49DCC}" type="parTrans" cxnId="{78428E45-C6E7-4B0B-B64B-BE02BE1CE9ED}">
      <dgm:prSet/>
      <dgm:spPr/>
      <dgm:t>
        <a:bodyPr/>
        <a:lstStyle/>
        <a:p>
          <a:endParaRPr lang="pt-PT"/>
        </a:p>
      </dgm:t>
    </dgm:pt>
    <dgm:pt modelId="{7CC4042D-05AD-4EF0-A0B3-C1E0974EA6EA}" type="sibTrans" cxnId="{78428E45-C6E7-4B0B-B64B-BE02BE1CE9ED}">
      <dgm:prSet/>
      <dgm:spPr/>
      <dgm:t>
        <a:bodyPr/>
        <a:lstStyle/>
        <a:p>
          <a:endParaRPr lang="pt-PT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5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  <dgm:t>
        <a:bodyPr/>
        <a:lstStyle/>
        <a:p>
          <a:endParaRPr lang="pt-PT"/>
        </a:p>
      </dgm:t>
    </dgm:pt>
    <dgm:pt modelId="{3CAD8DA1-8D53-445C-ACE8-D8449E4F0F55}" type="pres">
      <dgm:prSet presAssocID="{7E5AA53B-3EEE-4DE4-BB81-9044890C2946}" presName="extraNode" presStyleLbl="node1" presStyleIdx="0" presStyleCnt="5"/>
      <dgm:spPr/>
    </dgm:pt>
    <dgm:pt modelId="{429CABD1-4116-474B-81BF-735E2CA9DD00}" type="pres">
      <dgm:prSet presAssocID="{7E5AA53B-3EEE-4DE4-BB81-9044890C2946}" presName="dstNode" presStyleLbl="node1" presStyleIdx="0" presStyleCnt="5"/>
      <dgm:spPr/>
    </dgm:pt>
    <dgm:pt modelId="{58319267-C71E-43C9-94E1-827D0616C7A7}" type="pres">
      <dgm:prSet presAssocID="{6750AC01-D39D-4F3A-9DC8-2A211EE986A2}" presName="text_1" presStyleLbl="node1" presStyleIdx="0" presStyleCnt="5" custLinFactNeighborY="731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9F9B8A9-2412-4B74-84A9-69422DB81CDC}" type="pres">
      <dgm:prSet presAssocID="{6750AC01-D39D-4F3A-9DC8-2A211EE986A2}" presName="accent_1" presStyleCnt="0"/>
      <dgm:spPr/>
    </dgm:pt>
    <dgm:pt modelId="{07CB3071-D555-47DA-A36A-69EB91531FD8}" type="pres">
      <dgm:prSet presAssocID="{6750AC01-D39D-4F3A-9DC8-2A211EE986A2}" presName="accentRepeatNode" presStyleLbl="solidFgAcc1" presStyleIdx="0" presStyleCnt="5" custLinFactNeighborY="5855"/>
      <dgm:spPr/>
    </dgm:pt>
    <dgm:pt modelId="{CB6E0B4A-E0A4-4887-B2E5-FF89B9749910}" type="pres">
      <dgm:prSet presAssocID="{F535EF08-7D0B-4032-90B0-DC89C9AE9E2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2A6D47F-3CC7-4F5A-A8D7-1441CD142A00}" type="pres">
      <dgm:prSet presAssocID="{F535EF08-7D0B-4032-90B0-DC89C9AE9E29}" presName="accent_2" presStyleCnt="0"/>
      <dgm:spPr/>
    </dgm:pt>
    <dgm:pt modelId="{4799C18E-A3CC-4958-89A3-C83A5DD9A049}" type="pres">
      <dgm:prSet presAssocID="{F535EF08-7D0B-4032-90B0-DC89C9AE9E29}" presName="accentRepeatNode" presStyleLbl="solidFgAcc1" presStyleIdx="1" presStyleCnt="5"/>
      <dgm:spPr/>
    </dgm:pt>
    <dgm:pt modelId="{16B09462-BAB8-4EA2-8FFF-B5229B92743D}" type="pres">
      <dgm:prSet presAssocID="{70AE8B71-2377-4349-AB67-DE320CC20EA0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5FEDDFD-4E7F-4659-B2D1-28176EBB0CD7}" type="pres">
      <dgm:prSet presAssocID="{70AE8B71-2377-4349-AB67-DE320CC20EA0}" presName="accent_3" presStyleCnt="0"/>
      <dgm:spPr/>
    </dgm:pt>
    <dgm:pt modelId="{DE74664A-11CB-430A-9B8C-6581126D5A84}" type="pres">
      <dgm:prSet presAssocID="{70AE8B71-2377-4349-AB67-DE320CC20EA0}" presName="accentRepeatNode" presStyleLbl="solidFgAcc1" presStyleIdx="2" presStyleCnt="5"/>
      <dgm:spPr/>
    </dgm:pt>
    <dgm:pt modelId="{8376D06F-5F14-4960-8DC9-034809A66104}" type="pres">
      <dgm:prSet presAssocID="{E0515EFD-2B62-41FE-830F-80C454434C9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7EC0D7D-78C3-46B6-83B8-CA2ED3CB55B1}" type="pres">
      <dgm:prSet presAssocID="{E0515EFD-2B62-41FE-830F-80C454434C96}" presName="accent_4" presStyleCnt="0"/>
      <dgm:spPr/>
    </dgm:pt>
    <dgm:pt modelId="{094123B6-63F7-438B-90B5-37097FC008E7}" type="pres">
      <dgm:prSet presAssocID="{E0515EFD-2B62-41FE-830F-80C454434C96}" presName="accentRepeatNode" presStyleLbl="solidFgAcc1" presStyleIdx="3" presStyleCnt="5"/>
      <dgm:spPr/>
    </dgm:pt>
    <dgm:pt modelId="{0FB020AE-BF98-46A6-B2D8-7DF84B3B93F1}" type="pres">
      <dgm:prSet presAssocID="{A310088E-DB51-4D47-B039-7E4CF7B7715C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6A0FC0E-25B3-4055-8275-CD54507600C2}" type="pres">
      <dgm:prSet presAssocID="{A310088E-DB51-4D47-B039-7E4CF7B7715C}" presName="accent_5" presStyleCnt="0"/>
      <dgm:spPr/>
    </dgm:pt>
    <dgm:pt modelId="{5B782EC9-AFFF-4863-8929-372BF6CCDB16}" type="pres">
      <dgm:prSet presAssocID="{A310088E-DB51-4D47-B039-7E4CF7B7715C}" presName="accentRepeatNode" presStyleLbl="solidFgAcc1" presStyleIdx="4" presStyleCnt="5"/>
      <dgm:spPr/>
    </dgm:pt>
  </dgm:ptLst>
  <dgm:cxnLst>
    <dgm:cxn modelId="{8260A7AE-2999-4F8E-BDFA-E1DC42A034F6}" srcId="{7E5AA53B-3EEE-4DE4-BB81-9044890C2946}" destId="{70AE8B71-2377-4349-AB67-DE320CC20EA0}" srcOrd="2" destOrd="0" parTransId="{1122C128-A6B0-480E-8ACA-6D550C8A707B}" sibTransId="{C4D36AF9-EB2C-40B9-B901-A52BC6CDA83E}"/>
    <dgm:cxn modelId="{885838CF-BD5A-4BCF-AEC2-C458FD2A5489}" type="presOf" srcId="{F535EF08-7D0B-4032-90B0-DC89C9AE9E29}" destId="{CB6E0B4A-E0A4-4887-B2E5-FF89B9749910}" srcOrd="0" destOrd="0" presId="urn:microsoft.com/office/officeart/2008/layout/VerticalCurvedList"/>
    <dgm:cxn modelId="{29DA474E-5DFA-4C66-882F-319C49ABBB19}" type="presOf" srcId="{6750AC01-D39D-4F3A-9DC8-2A211EE986A2}" destId="{58319267-C71E-43C9-94E1-827D0616C7A7}" srcOrd="0" destOrd="0" presId="urn:microsoft.com/office/officeart/2008/layout/VerticalCurvedList"/>
    <dgm:cxn modelId="{BF9975B0-59BD-4C58-A2BE-05C976E810B6}" type="presOf" srcId="{70AE8B71-2377-4349-AB67-DE320CC20EA0}" destId="{16B09462-BAB8-4EA2-8FFF-B5229B92743D}" srcOrd="0" destOrd="0" presId="urn:microsoft.com/office/officeart/2008/layout/VerticalCurvedList"/>
    <dgm:cxn modelId="{A6FD5C81-B526-4A10-93D6-A7DFD756155C}" srcId="{7E5AA53B-3EEE-4DE4-BB81-9044890C2946}" destId="{F535EF08-7D0B-4032-90B0-DC89C9AE9E29}" srcOrd="1" destOrd="0" parTransId="{A6CE664D-67AC-4360-A11D-FC5DE0E6B67E}" sibTransId="{FB8535F6-C6CB-44CB-AB30-653C766DC531}"/>
    <dgm:cxn modelId="{30052573-E8EA-4161-AFF2-E15570A35C44}" type="presOf" srcId="{A310088E-DB51-4D47-B039-7E4CF7B7715C}" destId="{0FB020AE-BF98-46A6-B2D8-7DF84B3B93F1}" srcOrd="0" destOrd="0" presId="urn:microsoft.com/office/officeart/2008/layout/VerticalCurvedList"/>
    <dgm:cxn modelId="{A11E3B12-1828-45A7-86C3-BB85832DF84D}" type="presOf" srcId="{CA077D98-8478-47EA-B6A9-99ACE60C64D4}" destId="{D79B43FC-100B-4A0D-A4D5-0D2D04B99064}" srcOrd="0" destOrd="0" presId="urn:microsoft.com/office/officeart/2008/layout/VerticalCurvedList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F28CAE20-655E-4ACB-BCC6-8DFDA4C21982}" type="presOf" srcId="{E0515EFD-2B62-41FE-830F-80C454434C96}" destId="{8376D06F-5F14-4960-8DC9-034809A66104}" srcOrd="0" destOrd="0" presId="urn:microsoft.com/office/officeart/2008/layout/VerticalCurvedList"/>
    <dgm:cxn modelId="{0B5DAE5F-BCDC-4BF7-A6E7-CF856886A64D}" srcId="{7E5AA53B-3EEE-4DE4-BB81-9044890C2946}" destId="{6750AC01-D39D-4F3A-9DC8-2A211EE986A2}" srcOrd="0" destOrd="0" parTransId="{720680DC-AAA4-4434-A582-60EBCC5BA355}" sibTransId="{CA077D98-8478-47EA-B6A9-99ACE60C64D4}"/>
    <dgm:cxn modelId="{78428E45-C6E7-4B0B-B64B-BE02BE1CE9ED}" srcId="{7E5AA53B-3EEE-4DE4-BB81-9044890C2946}" destId="{A310088E-DB51-4D47-B039-7E4CF7B7715C}" srcOrd="4" destOrd="0" parTransId="{4194B584-FD7A-41CE-9243-95DF14C49DCC}" sibTransId="{7CC4042D-05AD-4EF0-A0B3-C1E0974EA6EA}"/>
    <dgm:cxn modelId="{37DE8EDC-AEA0-46E7-A43B-FEA5A9C3011D}" srcId="{7E5AA53B-3EEE-4DE4-BB81-9044890C2946}" destId="{E0515EFD-2B62-41FE-830F-80C454434C96}" srcOrd="3" destOrd="0" parTransId="{A284D74B-A0D7-4472-913B-16DFFD2D6E04}" sibTransId="{9D1313F8-86BA-422A-BEEB-DF2F7926AAEE}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28110BB8-F33F-498C-9A75-98364B05EFA5}" type="presParOf" srcId="{90561C55-3C6E-4D53-85E1-2C50BCDDA392}" destId="{58319267-C71E-43C9-94E1-827D0616C7A7}" srcOrd="1" destOrd="0" presId="urn:microsoft.com/office/officeart/2008/layout/VerticalCurvedList"/>
    <dgm:cxn modelId="{3866F6C9-5521-48F2-B6C3-40C9896E1605}" type="presParOf" srcId="{90561C55-3C6E-4D53-85E1-2C50BCDDA392}" destId="{79F9B8A9-2412-4B74-84A9-69422DB81CDC}" srcOrd="2" destOrd="0" presId="urn:microsoft.com/office/officeart/2008/layout/VerticalCurvedList"/>
    <dgm:cxn modelId="{D2205A4F-BB7A-4399-BC2F-78E18EC6EAFE}" type="presParOf" srcId="{79F9B8A9-2412-4B74-84A9-69422DB81CDC}" destId="{07CB3071-D555-47DA-A36A-69EB91531FD8}" srcOrd="0" destOrd="0" presId="urn:microsoft.com/office/officeart/2008/layout/VerticalCurvedList"/>
    <dgm:cxn modelId="{F80F24BC-E734-4556-8F83-9B1A87C22FB5}" type="presParOf" srcId="{90561C55-3C6E-4D53-85E1-2C50BCDDA392}" destId="{CB6E0B4A-E0A4-4887-B2E5-FF89B9749910}" srcOrd="3" destOrd="0" presId="urn:microsoft.com/office/officeart/2008/layout/VerticalCurvedList"/>
    <dgm:cxn modelId="{BAC8E9FD-0F62-4C8E-8CF9-95E71BD7839D}" type="presParOf" srcId="{90561C55-3C6E-4D53-85E1-2C50BCDDA392}" destId="{A2A6D47F-3CC7-4F5A-A8D7-1441CD142A00}" srcOrd="4" destOrd="0" presId="urn:microsoft.com/office/officeart/2008/layout/VerticalCurvedList"/>
    <dgm:cxn modelId="{A5645BDF-6A71-4689-AD1C-A21FC79B882D}" type="presParOf" srcId="{A2A6D47F-3CC7-4F5A-A8D7-1441CD142A00}" destId="{4799C18E-A3CC-4958-89A3-C83A5DD9A049}" srcOrd="0" destOrd="0" presId="urn:microsoft.com/office/officeart/2008/layout/VerticalCurvedList"/>
    <dgm:cxn modelId="{F48C3C71-01A1-4B38-8135-4A9B4E94F47F}" type="presParOf" srcId="{90561C55-3C6E-4D53-85E1-2C50BCDDA392}" destId="{16B09462-BAB8-4EA2-8FFF-B5229B92743D}" srcOrd="5" destOrd="0" presId="urn:microsoft.com/office/officeart/2008/layout/VerticalCurvedList"/>
    <dgm:cxn modelId="{AC314875-9C40-4209-BB39-AA042E4EA0B8}" type="presParOf" srcId="{90561C55-3C6E-4D53-85E1-2C50BCDDA392}" destId="{D5FEDDFD-4E7F-4659-B2D1-28176EBB0CD7}" srcOrd="6" destOrd="0" presId="urn:microsoft.com/office/officeart/2008/layout/VerticalCurvedList"/>
    <dgm:cxn modelId="{BD937E70-93DC-42BB-8467-35107BE11234}" type="presParOf" srcId="{D5FEDDFD-4E7F-4659-B2D1-28176EBB0CD7}" destId="{DE74664A-11CB-430A-9B8C-6581126D5A84}" srcOrd="0" destOrd="0" presId="urn:microsoft.com/office/officeart/2008/layout/VerticalCurvedList"/>
    <dgm:cxn modelId="{BF234C4B-923B-4729-8ABE-7856AB39A75E}" type="presParOf" srcId="{90561C55-3C6E-4D53-85E1-2C50BCDDA392}" destId="{8376D06F-5F14-4960-8DC9-034809A66104}" srcOrd="7" destOrd="0" presId="urn:microsoft.com/office/officeart/2008/layout/VerticalCurvedList"/>
    <dgm:cxn modelId="{0DCE0A9D-58C8-4411-A978-A9CB029FAD8E}" type="presParOf" srcId="{90561C55-3C6E-4D53-85E1-2C50BCDDA392}" destId="{C7EC0D7D-78C3-46B6-83B8-CA2ED3CB55B1}" srcOrd="8" destOrd="0" presId="urn:microsoft.com/office/officeart/2008/layout/VerticalCurvedList"/>
    <dgm:cxn modelId="{E86B3AB6-A8C3-4A8C-B24E-B84BB33FA663}" type="presParOf" srcId="{C7EC0D7D-78C3-46B6-83B8-CA2ED3CB55B1}" destId="{094123B6-63F7-438B-90B5-37097FC008E7}" srcOrd="0" destOrd="0" presId="urn:microsoft.com/office/officeart/2008/layout/VerticalCurvedList"/>
    <dgm:cxn modelId="{2A8D4CBB-110F-4BA3-A13E-FF637F0398EC}" type="presParOf" srcId="{90561C55-3C6E-4D53-85E1-2C50BCDDA392}" destId="{0FB020AE-BF98-46A6-B2D8-7DF84B3B93F1}" srcOrd="9" destOrd="0" presId="urn:microsoft.com/office/officeart/2008/layout/VerticalCurvedList"/>
    <dgm:cxn modelId="{2DF1670B-CB7E-4674-AAFF-161241C8011E}" type="presParOf" srcId="{90561C55-3C6E-4D53-85E1-2C50BCDDA392}" destId="{96A0FC0E-25B3-4055-8275-CD54507600C2}" srcOrd="10" destOrd="0" presId="urn:microsoft.com/office/officeart/2008/layout/VerticalCurvedList"/>
    <dgm:cxn modelId="{9D782A9A-857D-4DA3-9B72-C251F2529AB7}" type="presParOf" srcId="{96A0FC0E-25B3-4055-8275-CD54507600C2}" destId="{5B782EC9-AFFF-4863-8929-372BF6CCDB1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71A31CF1-5C59-4062-8441-3CD0AF5BCBA2}">
      <dgm:prSet custT="1"/>
      <dgm:spPr/>
      <dgm:t>
        <a:bodyPr/>
        <a:lstStyle/>
        <a:p>
          <a:r>
            <a:rPr lang="pt-PT" sz="2200" noProof="0" dirty="0" smtClean="0"/>
            <a:t>Industrial </a:t>
          </a:r>
          <a:r>
            <a:rPr lang="pt-PT" sz="2200" noProof="0" dirty="0" err="1" smtClean="0"/>
            <a:t>Engineering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and</a:t>
          </a:r>
          <a:r>
            <a:rPr lang="pt-PT" sz="2200" noProof="0" dirty="0" smtClean="0"/>
            <a:t> Management </a:t>
          </a:r>
        </a:p>
      </dgm:t>
    </dgm:pt>
    <dgm:pt modelId="{B8F23BF9-4676-4039-BEB6-E455017236D5}" type="sibTrans" cxnId="{DD5EAF3C-8ADA-4561-8357-DE41F8CA9035}">
      <dgm:prSet/>
      <dgm:spPr/>
      <dgm:t>
        <a:bodyPr/>
        <a:lstStyle/>
        <a:p>
          <a:endParaRPr lang="pt-PT"/>
        </a:p>
      </dgm:t>
    </dgm:pt>
    <dgm:pt modelId="{47055F59-23A5-4D12-B4B3-52A9833E15EB}" type="parTrans" cxnId="{DD5EAF3C-8ADA-4561-8357-DE41F8CA9035}">
      <dgm:prSet/>
      <dgm:spPr/>
      <dgm:t>
        <a:bodyPr/>
        <a:lstStyle/>
        <a:p>
          <a:endParaRPr lang="pt-PT"/>
        </a:p>
      </dgm:t>
    </dgm:pt>
    <dgm:pt modelId="{77D17542-E9A4-496C-AB47-7693ABE5599E}">
      <dgm:prSet custT="1"/>
      <dgm:spPr/>
      <dgm:t>
        <a:bodyPr/>
        <a:lstStyle/>
        <a:p>
          <a:r>
            <a:rPr lang="pt-PT" sz="2200" noProof="0" dirty="0" smtClean="0"/>
            <a:t>Informatics Engineering </a:t>
          </a:r>
        </a:p>
      </dgm:t>
    </dgm:pt>
    <dgm:pt modelId="{D4C381D9-7469-4B30-A66B-6B702EA3FC5D}" type="sibTrans" cxnId="{7198B10E-E222-49AB-B1C0-BB17A3119419}">
      <dgm:prSet/>
      <dgm:spPr/>
      <dgm:t>
        <a:bodyPr/>
        <a:lstStyle/>
        <a:p>
          <a:endParaRPr lang="pt-PT"/>
        </a:p>
      </dgm:t>
    </dgm:pt>
    <dgm:pt modelId="{D86C08D3-3C62-4C41-8C80-DC10E180CE37}" type="parTrans" cxnId="{7198B10E-E222-49AB-B1C0-BB17A3119419}">
      <dgm:prSet/>
      <dgm:spPr/>
      <dgm:t>
        <a:bodyPr/>
        <a:lstStyle/>
        <a:p>
          <a:endParaRPr lang="pt-PT"/>
        </a:p>
      </dgm:t>
    </dgm:pt>
    <dgm:pt modelId="{C586FE34-3138-445F-8327-71F89E025E78}">
      <dgm:prSet custT="1"/>
      <dgm:spPr/>
      <dgm:t>
        <a:bodyPr/>
        <a:lstStyle/>
        <a:p>
          <a:r>
            <a:rPr lang="pt-PT" sz="2200" noProof="0" dirty="0" err="1" smtClean="0"/>
            <a:t>European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Computer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Science</a:t>
          </a:r>
          <a:endParaRPr lang="pt-PT" sz="2200" noProof="0" dirty="0" smtClean="0"/>
        </a:p>
      </dgm:t>
    </dgm:pt>
    <dgm:pt modelId="{7FEB1892-4442-4A0E-9EA6-EACFA087EF7B}" type="parTrans" cxnId="{00A85CFC-145A-4F67-99B4-A7C2B5B7A305}">
      <dgm:prSet/>
      <dgm:spPr/>
      <dgm:t>
        <a:bodyPr/>
        <a:lstStyle/>
        <a:p>
          <a:endParaRPr lang="pt-PT"/>
        </a:p>
      </dgm:t>
    </dgm:pt>
    <dgm:pt modelId="{463780F6-191F-46CB-98DE-73D131533D0B}" type="sibTrans" cxnId="{00A85CFC-145A-4F67-99B4-A7C2B5B7A305}">
      <dgm:prSet/>
      <dgm:spPr/>
      <dgm:t>
        <a:bodyPr/>
        <a:lstStyle/>
        <a:p>
          <a:endParaRPr lang="pt-PT"/>
        </a:p>
      </dgm:t>
    </dgm:pt>
    <dgm:pt modelId="{C72BDFEA-54DF-4DED-8B8F-AA41F9C6C656}">
      <dgm:prSet custT="1"/>
      <dgm:spPr/>
      <dgm:t>
        <a:bodyPr/>
        <a:lstStyle/>
        <a:p>
          <a:r>
            <a:rPr lang="pt-PT" sz="2200" noProof="0" dirty="0" err="1" smtClean="0"/>
            <a:t>Sustainable</a:t>
          </a:r>
          <a:r>
            <a:rPr lang="pt-PT" sz="2200" noProof="0" dirty="0" smtClean="0"/>
            <a:t> </a:t>
          </a:r>
          <a:r>
            <a:rPr lang="pt-PT" sz="2200" noProof="0" dirty="0" err="1" smtClean="0"/>
            <a:t>City</a:t>
          </a:r>
          <a:r>
            <a:rPr lang="pt-PT" sz="2200" noProof="0" dirty="0" smtClean="0"/>
            <a:t> Management </a:t>
          </a:r>
        </a:p>
      </dgm:t>
    </dgm:pt>
    <dgm:pt modelId="{74C23424-C1B2-4E34-A6C0-C67FF5549C87}" type="parTrans" cxnId="{0DDA3710-4CA1-4705-8CFE-D3CB171944AA}">
      <dgm:prSet/>
      <dgm:spPr/>
      <dgm:t>
        <a:bodyPr/>
        <a:lstStyle/>
        <a:p>
          <a:endParaRPr lang="pt-PT"/>
        </a:p>
      </dgm:t>
    </dgm:pt>
    <dgm:pt modelId="{8BD97979-C2D1-4DDA-9122-0FF20A07D2DB}" type="sibTrans" cxnId="{0DDA3710-4CA1-4705-8CFE-D3CB171944AA}">
      <dgm:prSet/>
      <dgm:spPr/>
      <dgm:t>
        <a:bodyPr/>
        <a:lstStyle/>
        <a:p>
          <a:endParaRPr lang="pt-PT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4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  <dgm:t>
        <a:bodyPr/>
        <a:lstStyle/>
        <a:p>
          <a:endParaRPr lang="pt-PT"/>
        </a:p>
      </dgm:t>
    </dgm:pt>
    <dgm:pt modelId="{3CAD8DA1-8D53-445C-ACE8-D8449E4F0F55}" type="pres">
      <dgm:prSet presAssocID="{7E5AA53B-3EEE-4DE4-BB81-9044890C2946}" presName="extraNode" presStyleLbl="node1" presStyleIdx="0" presStyleCnt="4"/>
      <dgm:spPr/>
    </dgm:pt>
    <dgm:pt modelId="{429CABD1-4116-474B-81BF-735E2CA9DD00}" type="pres">
      <dgm:prSet presAssocID="{7E5AA53B-3EEE-4DE4-BB81-9044890C2946}" presName="dstNode" presStyleLbl="node1" presStyleIdx="0" presStyleCnt="4"/>
      <dgm:spPr/>
    </dgm:pt>
    <dgm:pt modelId="{5F808884-A571-4AB8-8591-45D4D85DFE1F}" type="pres">
      <dgm:prSet presAssocID="{71A31CF1-5C59-4062-8441-3CD0AF5BCBA2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105D4CD-FAA5-423E-A5B5-F3BEBF7BD3A5}" type="pres">
      <dgm:prSet presAssocID="{71A31CF1-5C59-4062-8441-3CD0AF5BCBA2}" presName="accent_1" presStyleCnt="0"/>
      <dgm:spPr/>
    </dgm:pt>
    <dgm:pt modelId="{ECCF2E12-8726-40B2-A0AA-0DD479E200B7}" type="pres">
      <dgm:prSet presAssocID="{71A31CF1-5C59-4062-8441-3CD0AF5BCBA2}" presName="accentRepeatNode" presStyleLbl="solidFgAcc1" presStyleIdx="0" presStyleCnt="4"/>
      <dgm:spPr/>
    </dgm:pt>
    <dgm:pt modelId="{55CD4BD4-B427-4F0E-A0CD-43EABEDDE576}" type="pres">
      <dgm:prSet presAssocID="{77D17542-E9A4-496C-AB47-7693ABE5599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739E862-29A3-49AF-A9F7-65AA32965C26}" type="pres">
      <dgm:prSet presAssocID="{77D17542-E9A4-496C-AB47-7693ABE5599E}" presName="accent_2" presStyleCnt="0"/>
      <dgm:spPr/>
    </dgm:pt>
    <dgm:pt modelId="{8466D839-0CF1-4439-AE16-E05170BCB169}" type="pres">
      <dgm:prSet presAssocID="{77D17542-E9A4-496C-AB47-7693ABE5599E}" presName="accentRepeatNode" presStyleLbl="solidFgAcc1" presStyleIdx="1" presStyleCnt="4"/>
      <dgm:spPr/>
    </dgm:pt>
    <dgm:pt modelId="{C5F02100-7285-4972-92EC-B967965C06D4}" type="pres">
      <dgm:prSet presAssocID="{C586FE34-3138-445F-8327-71F89E025E7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7A98B0C-6CD7-4918-84B3-F0C94C17C889}" type="pres">
      <dgm:prSet presAssocID="{C586FE34-3138-445F-8327-71F89E025E78}" presName="accent_3" presStyleCnt="0"/>
      <dgm:spPr/>
    </dgm:pt>
    <dgm:pt modelId="{29A38307-AECB-4C69-B338-2F0FFE18B12D}" type="pres">
      <dgm:prSet presAssocID="{C586FE34-3138-445F-8327-71F89E025E78}" presName="accentRepeatNode" presStyleLbl="solidFgAcc1" presStyleIdx="2" presStyleCnt="4"/>
      <dgm:spPr/>
    </dgm:pt>
    <dgm:pt modelId="{D11182D6-EEC4-4B7A-8FD9-C28BAEEE6C3A}" type="pres">
      <dgm:prSet presAssocID="{C72BDFEA-54DF-4DED-8B8F-AA41F9C6C65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1288139-F28B-4805-8A6B-69A8CA3917F5}" type="pres">
      <dgm:prSet presAssocID="{C72BDFEA-54DF-4DED-8B8F-AA41F9C6C656}" presName="accent_4" presStyleCnt="0"/>
      <dgm:spPr/>
    </dgm:pt>
    <dgm:pt modelId="{102F6B06-DE81-482F-9D5B-ABEDABF7FF99}" type="pres">
      <dgm:prSet presAssocID="{C72BDFEA-54DF-4DED-8B8F-AA41F9C6C656}" presName="accentRepeatNode" presStyleLbl="solidFgAcc1" presStyleIdx="3" presStyleCnt="4"/>
      <dgm:spPr/>
    </dgm:pt>
  </dgm:ptLst>
  <dgm:cxnLst>
    <dgm:cxn modelId="{F12ED619-42EA-4267-B437-46029CBF57D4}" type="presOf" srcId="{71A31CF1-5C59-4062-8441-3CD0AF5BCBA2}" destId="{5F808884-A571-4AB8-8591-45D4D85DFE1F}" srcOrd="0" destOrd="0" presId="urn:microsoft.com/office/officeart/2008/layout/VerticalCurvedList"/>
    <dgm:cxn modelId="{6F93759C-50E4-40AE-AEB2-AD663A011D49}" type="presOf" srcId="{C586FE34-3138-445F-8327-71F89E025E78}" destId="{C5F02100-7285-4972-92EC-B967965C06D4}" srcOrd="0" destOrd="0" presId="urn:microsoft.com/office/officeart/2008/layout/VerticalCurvedList"/>
    <dgm:cxn modelId="{7198B10E-E222-49AB-B1C0-BB17A3119419}" srcId="{7E5AA53B-3EEE-4DE4-BB81-9044890C2946}" destId="{77D17542-E9A4-496C-AB47-7693ABE5599E}" srcOrd="1" destOrd="0" parTransId="{D86C08D3-3C62-4C41-8C80-DC10E180CE37}" sibTransId="{D4C381D9-7469-4B30-A66B-6B702EA3FC5D}"/>
    <dgm:cxn modelId="{00A85CFC-145A-4F67-99B4-A7C2B5B7A305}" srcId="{7E5AA53B-3EEE-4DE4-BB81-9044890C2946}" destId="{C586FE34-3138-445F-8327-71F89E025E78}" srcOrd="2" destOrd="0" parTransId="{7FEB1892-4442-4A0E-9EA6-EACFA087EF7B}" sibTransId="{463780F6-191F-46CB-98DE-73D131533D0B}"/>
    <dgm:cxn modelId="{B6E9CC30-CF49-4FC5-99B0-9C16B86B4EDD}" type="presOf" srcId="{77D17542-E9A4-496C-AB47-7693ABE5599E}" destId="{55CD4BD4-B427-4F0E-A0CD-43EABEDDE576}" srcOrd="0" destOrd="0" presId="urn:microsoft.com/office/officeart/2008/layout/VerticalCurvedList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0DDA3710-4CA1-4705-8CFE-D3CB171944AA}" srcId="{7E5AA53B-3EEE-4DE4-BB81-9044890C2946}" destId="{C72BDFEA-54DF-4DED-8B8F-AA41F9C6C656}" srcOrd="3" destOrd="0" parTransId="{74C23424-C1B2-4E34-A6C0-C67FF5549C87}" sibTransId="{8BD97979-C2D1-4DDA-9122-0FF20A07D2DB}"/>
    <dgm:cxn modelId="{30DD44E7-ACD9-4C60-8637-98D69C14C073}" type="presOf" srcId="{C72BDFEA-54DF-4DED-8B8F-AA41F9C6C656}" destId="{D11182D6-EEC4-4B7A-8FD9-C28BAEEE6C3A}" srcOrd="0" destOrd="0" presId="urn:microsoft.com/office/officeart/2008/layout/VerticalCurvedList"/>
    <dgm:cxn modelId="{DD5EAF3C-8ADA-4561-8357-DE41F8CA9035}" srcId="{7E5AA53B-3EEE-4DE4-BB81-9044890C2946}" destId="{71A31CF1-5C59-4062-8441-3CD0AF5BCBA2}" srcOrd="0" destOrd="0" parTransId="{47055F59-23A5-4D12-B4B3-52A9833E15EB}" sibTransId="{B8F23BF9-4676-4039-BEB6-E455017236D5}"/>
    <dgm:cxn modelId="{76A3A263-9632-4EA6-8DE4-2407039445EE}" type="presOf" srcId="{B8F23BF9-4676-4039-BEB6-E455017236D5}" destId="{D79B43FC-100B-4A0D-A4D5-0D2D04B99064}" srcOrd="0" destOrd="0" presId="urn:microsoft.com/office/officeart/2008/layout/VerticalCurvedList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4AA79D0A-0286-46E9-B025-1D68E52EA74D}" type="presParOf" srcId="{90561C55-3C6E-4D53-85E1-2C50BCDDA392}" destId="{5F808884-A571-4AB8-8591-45D4D85DFE1F}" srcOrd="1" destOrd="0" presId="urn:microsoft.com/office/officeart/2008/layout/VerticalCurvedList"/>
    <dgm:cxn modelId="{8A4F0BC6-0EB0-4AB7-88F9-AE2C5693845A}" type="presParOf" srcId="{90561C55-3C6E-4D53-85E1-2C50BCDDA392}" destId="{B105D4CD-FAA5-423E-A5B5-F3BEBF7BD3A5}" srcOrd="2" destOrd="0" presId="urn:microsoft.com/office/officeart/2008/layout/VerticalCurvedList"/>
    <dgm:cxn modelId="{F5A38978-27F1-41AB-BBAE-1ADB4ADEC4C9}" type="presParOf" srcId="{B105D4CD-FAA5-423E-A5B5-F3BEBF7BD3A5}" destId="{ECCF2E12-8726-40B2-A0AA-0DD479E200B7}" srcOrd="0" destOrd="0" presId="urn:microsoft.com/office/officeart/2008/layout/VerticalCurvedList"/>
    <dgm:cxn modelId="{3A1E2A0E-A6AE-4A40-869B-CC11550766E8}" type="presParOf" srcId="{90561C55-3C6E-4D53-85E1-2C50BCDDA392}" destId="{55CD4BD4-B427-4F0E-A0CD-43EABEDDE576}" srcOrd="3" destOrd="0" presId="urn:microsoft.com/office/officeart/2008/layout/VerticalCurvedList"/>
    <dgm:cxn modelId="{867AFCD0-8DB7-4E8F-8877-BC90B02E22FE}" type="presParOf" srcId="{90561C55-3C6E-4D53-85E1-2C50BCDDA392}" destId="{1739E862-29A3-49AF-A9F7-65AA32965C26}" srcOrd="4" destOrd="0" presId="urn:microsoft.com/office/officeart/2008/layout/VerticalCurvedList"/>
    <dgm:cxn modelId="{8863B92E-975F-4AE3-A8C0-47E6BADD49F0}" type="presParOf" srcId="{1739E862-29A3-49AF-A9F7-65AA32965C26}" destId="{8466D839-0CF1-4439-AE16-E05170BCB169}" srcOrd="0" destOrd="0" presId="urn:microsoft.com/office/officeart/2008/layout/VerticalCurvedList"/>
    <dgm:cxn modelId="{D7F17D32-4720-405D-90E8-1F708229BC7E}" type="presParOf" srcId="{90561C55-3C6E-4D53-85E1-2C50BCDDA392}" destId="{C5F02100-7285-4972-92EC-B967965C06D4}" srcOrd="5" destOrd="0" presId="urn:microsoft.com/office/officeart/2008/layout/VerticalCurvedList"/>
    <dgm:cxn modelId="{862DF5C4-E3A1-4B20-B4FF-F5CD6BE1A07F}" type="presParOf" srcId="{90561C55-3C6E-4D53-85E1-2C50BCDDA392}" destId="{17A98B0C-6CD7-4918-84B3-F0C94C17C889}" srcOrd="6" destOrd="0" presId="urn:microsoft.com/office/officeart/2008/layout/VerticalCurvedList"/>
    <dgm:cxn modelId="{65E0DEFA-B34D-4015-9689-A85DFEDA3CB6}" type="presParOf" srcId="{17A98B0C-6CD7-4918-84B3-F0C94C17C889}" destId="{29A38307-AECB-4C69-B338-2F0FFE18B12D}" srcOrd="0" destOrd="0" presId="urn:microsoft.com/office/officeart/2008/layout/VerticalCurvedList"/>
    <dgm:cxn modelId="{C99A2553-FC8C-4629-A859-8E785C7D32EA}" type="presParOf" srcId="{90561C55-3C6E-4D53-85E1-2C50BCDDA392}" destId="{D11182D6-EEC4-4B7A-8FD9-C28BAEEE6C3A}" srcOrd="7" destOrd="0" presId="urn:microsoft.com/office/officeart/2008/layout/VerticalCurvedList"/>
    <dgm:cxn modelId="{DAEBAB3F-CC33-4FFB-92DE-6ADFE007291D}" type="presParOf" srcId="{90561C55-3C6E-4D53-85E1-2C50BCDDA392}" destId="{91288139-F28B-4805-8A6B-69A8CA3917F5}" srcOrd="8" destOrd="0" presId="urn:microsoft.com/office/officeart/2008/layout/VerticalCurvedList"/>
    <dgm:cxn modelId="{91A2096D-1126-4522-81D5-49ADFCF3A32E}" type="presParOf" srcId="{91288139-F28B-4805-8A6B-69A8CA3917F5}" destId="{102F6B06-DE81-482F-9D5B-ABEDABF7FF9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399D789D-3C9A-4E7C-ACB3-6BA281A613D3}">
      <dgm:prSet/>
      <dgm:spPr/>
      <dgm:t>
        <a:bodyPr/>
        <a:lstStyle/>
        <a:p>
          <a:pPr rtl="0"/>
          <a:r>
            <a:rPr lang="en-GB" noProof="0" dirty="0" smtClean="0"/>
            <a:t>Electric Mobility and Energy Systems (Erasmus Mundus)</a:t>
          </a:r>
          <a:endParaRPr lang="pt-PT" dirty="0"/>
        </a:p>
      </dgm:t>
    </dgm:pt>
    <dgm:pt modelId="{4C8CE594-468A-4DFB-8E5F-D51966683316}" type="parTrans" cxnId="{3B7F5228-DA0F-437C-BDC8-320778773C12}">
      <dgm:prSet/>
      <dgm:spPr/>
      <dgm:t>
        <a:bodyPr/>
        <a:lstStyle/>
        <a:p>
          <a:endParaRPr lang="pt-PT"/>
        </a:p>
      </dgm:t>
    </dgm:pt>
    <dgm:pt modelId="{F36BFC43-52C2-46E2-8B68-BE4CDDB54887}" type="sibTrans" cxnId="{3B7F5228-DA0F-437C-BDC8-320778773C12}">
      <dgm:prSet/>
      <dgm:spPr/>
      <dgm:t>
        <a:bodyPr/>
        <a:lstStyle/>
        <a:p>
          <a:endParaRPr lang="pt-PT"/>
        </a:p>
      </dgm:t>
    </dgm:pt>
    <dgm:pt modelId="{6C0F9C0A-2F87-48DA-8039-0087D6007DA4}">
      <dgm:prSet/>
      <dgm:spPr/>
      <dgm:t>
        <a:bodyPr/>
        <a:lstStyle/>
        <a:p>
          <a:r>
            <a:rPr lang="pt-PT" noProof="0" dirty="0" err="1" smtClean="0"/>
            <a:t>Chemical</a:t>
          </a:r>
          <a:r>
            <a:rPr lang="pt-PT" noProof="0" dirty="0" smtClean="0"/>
            <a:t> </a:t>
          </a:r>
          <a:r>
            <a:rPr lang="pt-PT" noProof="0" dirty="0" err="1" smtClean="0"/>
            <a:t>and</a:t>
          </a:r>
          <a:r>
            <a:rPr lang="pt-PT" noProof="0" dirty="0" smtClean="0"/>
            <a:t> </a:t>
          </a:r>
          <a:r>
            <a:rPr lang="pt-PT" noProof="0" dirty="0" err="1" smtClean="0"/>
            <a:t>Biological</a:t>
          </a:r>
          <a:r>
            <a:rPr lang="pt-PT" noProof="0" dirty="0" smtClean="0"/>
            <a:t> </a:t>
          </a:r>
          <a:r>
            <a:rPr lang="pt-PT" noProof="0" dirty="0" err="1" smtClean="0"/>
            <a:t>Engineering</a:t>
          </a:r>
          <a:endParaRPr lang="pt-PT" noProof="0" dirty="0" smtClean="0"/>
        </a:p>
      </dgm:t>
    </dgm:pt>
    <dgm:pt modelId="{45CD53B6-29EA-4FC2-93C2-B33726C44AFC}" type="parTrans" cxnId="{A98ED94D-C1BF-4F6D-BD2F-509644D2A8C4}">
      <dgm:prSet/>
      <dgm:spPr/>
      <dgm:t>
        <a:bodyPr/>
        <a:lstStyle/>
        <a:p>
          <a:endParaRPr lang="pt-PT"/>
        </a:p>
      </dgm:t>
    </dgm:pt>
    <dgm:pt modelId="{A396CD45-49C5-416A-B649-4F59B1CAACDD}" type="sibTrans" cxnId="{A98ED94D-C1BF-4F6D-BD2F-509644D2A8C4}">
      <dgm:prSet/>
      <dgm:spPr/>
      <dgm:t>
        <a:bodyPr/>
        <a:lstStyle/>
        <a:p>
          <a:endParaRPr lang="pt-PT"/>
        </a:p>
      </dgm:t>
    </dgm:pt>
    <dgm:pt modelId="{A3A8B466-0A18-485A-85E4-2C0EBB1A86C3}">
      <dgm:prSet/>
      <dgm:spPr/>
      <dgm:t>
        <a:bodyPr/>
        <a:lstStyle/>
        <a:p>
          <a:r>
            <a:rPr lang="pt-PT" noProof="0" dirty="0" err="1" smtClean="0"/>
            <a:t>Electrical</a:t>
          </a:r>
          <a:r>
            <a:rPr lang="pt-PT" noProof="0" dirty="0" smtClean="0"/>
            <a:t> </a:t>
          </a:r>
          <a:r>
            <a:rPr lang="pt-PT" noProof="0" dirty="0" err="1" smtClean="0"/>
            <a:t>Engineering</a:t>
          </a:r>
          <a:endParaRPr lang="pt-PT" noProof="0" dirty="0" smtClean="0"/>
        </a:p>
      </dgm:t>
    </dgm:pt>
    <dgm:pt modelId="{CB8E0230-B5F5-4262-94C3-3968A5EB56A9}" type="parTrans" cxnId="{1F15A0CF-DB7D-4970-9E1C-3413BABA3A8E}">
      <dgm:prSet/>
      <dgm:spPr/>
      <dgm:t>
        <a:bodyPr/>
        <a:lstStyle/>
        <a:p>
          <a:endParaRPr lang="pt-PT"/>
        </a:p>
      </dgm:t>
    </dgm:pt>
    <dgm:pt modelId="{9461FA20-6D5E-4FA8-AF74-F62D17A9DC3B}" type="sibTrans" cxnId="{1F15A0CF-DB7D-4970-9E1C-3413BABA3A8E}">
      <dgm:prSet/>
      <dgm:spPr/>
      <dgm:t>
        <a:bodyPr/>
        <a:lstStyle/>
        <a:p>
          <a:endParaRPr lang="pt-PT"/>
        </a:p>
      </dgm:t>
    </dgm:pt>
    <dgm:pt modelId="{F28F8539-06F3-43BE-A19C-D23D65D70ADF}">
      <dgm:prSet/>
      <dgm:spPr/>
      <dgm:t>
        <a:bodyPr/>
        <a:lstStyle/>
        <a:p>
          <a:r>
            <a:rPr lang="pt-PT" noProof="0" smtClean="0"/>
            <a:t>Industrial Engineering and Management</a:t>
          </a:r>
          <a:endParaRPr lang="pt-PT" dirty="0"/>
        </a:p>
      </dgm:t>
    </dgm:pt>
    <dgm:pt modelId="{E92EC0AD-31FD-4556-B253-E6D225D4C38C}" type="parTrans" cxnId="{A8D5CCCB-BB76-4B84-9489-7DF27044C9B8}">
      <dgm:prSet/>
      <dgm:spPr/>
      <dgm:t>
        <a:bodyPr/>
        <a:lstStyle/>
        <a:p>
          <a:endParaRPr lang="pt-PT"/>
        </a:p>
      </dgm:t>
    </dgm:pt>
    <dgm:pt modelId="{59FB873E-9BFC-4A96-95E2-C20263ED667C}" type="sibTrans" cxnId="{A8D5CCCB-BB76-4B84-9489-7DF27044C9B8}">
      <dgm:prSet/>
      <dgm:spPr/>
      <dgm:t>
        <a:bodyPr/>
        <a:lstStyle/>
        <a:p>
          <a:endParaRPr lang="pt-PT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90561C55-3C6E-4D53-85E1-2C50BCDDA392}" type="pres">
      <dgm:prSet presAssocID="{7E5AA53B-3EEE-4DE4-BB81-9044890C2946}" presName="Name1" presStyleCnt="0"/>
      <dgm:spPr/>
      <dgm:t>
        <a:bodyPr/>
        <a:lstStyle/>
        <a:p>
          <a:endParaRPr lang="pt-PT"/>
        </a:p>
      </dgm:t>
    </dgm:pt>
    <dgm:pt modelId="{B6CD42EC-5AD4-4004-AE5B-47EDA668DAA8}" type="pres">
      <dgm:prSet presAssocID="{7E5AA53B-3EEE-4DE4-BB81-9044890C2946}" presName="cycle" presStyleCnt="0"/>
      <dgm:spPr/>
      <dgm:t>
        <a:bodyPr/>
        <a:lstStyle/>
        <a:p>
          <a:endParaRPr lang="pt-PT"/>
        </a:p>
      </dgm:t>
    </dgm:pt>
    <dgm:pt modelId="{963B8EE3-40CC-4A0A-B420-D0BF920973CE}" type="pres">
      <dgm:prSet presAssocID="{7E5AA53B-3EEE-4DE4-BB81-9044890C2946}" presName="srcNode" presStyleLbl="node1" presStyleIdx="0" presStyleCnt="4"/>
      <dgm:spPr/>
      <dgm:t>
        <a:bodyPr/>
        <a:lstStyle/>
        <a:p>
          <a:endParaRPr lang="pt-PT"/>
        </a:p>
      </dgm:t>
    </dgm:pt>
    <dgm:pt modelId="{D79B43FC-100B-4A0D-A4D5-0D2D04B99064}" type="pres">
      <dgm:prSet presAssocID="{7E5AA53B-3EEE-4DE4-BB81-9044890C2946}" presName="conn" presStyleLbl="parChTrans1D2" presStyleIdx="0" presStyleCnt="1"/>
      <dgm:spPr/>
      <dgm:t>
        <a:bodyPr/>
        <a:lstStyle/>
        <a:p>
          <a:endParaRPr lang="pt-PT"/>
        </a:p>
      </dgm:t>
    </dgm:pt>
    <dgm:pt modelId="{3CAD8DA1-8D53-445C-ACE8-D8449E4F0F55}" type="pres">
      <dgm:prSet presAssocID="{7E5AA53B-3EEE-4DE4-BB81-9044890C2946}" presName="extraNode" presStyleLbl="node1" presStyleIdx="0" presStyleCnt="4"/>
      <dgm:spPr/>
      <dgm:t>
        <a:bodyPr/>
        <a:lstStyle/>
        <a:p>
          <a:endParaRPr lang="pt-PT"/>
        </a:p>
      </dgm:t>
    </dgm:pt>
    <dgm:pt modelId="{429CABD1-4116-474B-81BF-735E2CA9DD00}" type="pres">
      <dgm:prSet presAssocID="{7E5AA53B-3EEE-4DE4-BB81-9044890C2946}" presName="dstNode" presStyleLbl="node1" presStyleIdx="0" presStyleCnt="4"/>
      <dgm:spPr/>
      <dgm:t>
        <a:bodyPr/>
        <a:lstStyle/>
        <a:p>
          <a:endParaRPr lang="pt-PT"/>
        </a:p>
      </dgm:t>
    </dgm:pt>
    <dgm:pt modelId="{C08C28C4-4ABD-4682-8EB6-5FC28FDE77C0}" type="pres">
      <dgm:prSet presAssocID="{6C0F9C0A-2F87-48DA-8039-0087D6007DA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D3DF185-5E87-49D9-97FC-235A7B87A455}" type="pres">
      <dgm:prSet presAssocID="{6C0F9C0A-2F87-48DA-8039-0087D6007DA4}" presName="accent_1" presStyleCnt="0"/>
      <dgm:spPr/>
    </dgm:pt>
    <dgm:pt modelId="{79CF085D-2031-4D22-86CA-5F5D49EBFA07}" type="pres">
      <dgm:prSet presAssocID="{6C0F9C0A-2F87-48DA-8039-0087D6007DA4}" presName="accentRepeatNode" presStyleLbl="solidFgAcc1" presStyleIdx="0" presStyleCnt="4"/>
      <dgm:spPr/>
    </dgm:pt>
    <dgm:pt modelId="{CD1F4D94-4639-43FC-92DA-59F4C0899F2E}" type="pres">
      <dgm:prSet presAssocID="{A3A8B466-0A18-485A-85E4-2C0EBB1A86C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69659DA-04C9-4934-A6C9-2CF79FFFCF7F}" type="pres">
      <dgm:prSet presAssocID="{A3A8B466-0A18-485A-85E4-2C0EBB1A86C3}" presName="accent_2" presStyleCnt="0"/>
      <dgm:spPr/>
    </dgm:pt>
    <dgm:pt modelId="{6506BD31-E3D6-4085-9BB0-CE5354731DD1}" type="pres">
      <dgm:prSet presAssocID="{A3A8B466-0A18-485A-85E4-2C0EBB1A86C3}" presName="accentRepeatNode" presStyleLbl="solidFgAcc1" presStyleIdx="1" presStyleCnt="4"/>
      <dgm:spPr/>
    </dgm:pt>
    <dgm:pt modelId="{DF7B37ED-23B7-4075-AC23-3E29AC9C86E6}" type="pres">
      <dgm:prSet presAssocID="{399D789D-3C9A-4E7C-ACB3-6BA281A613D3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6A7B81A-82B5-4CE3-A252-E3D155488ABD}" type="pres">
      <dgm:prSet presAssocID="{399D789D-3C9A-4E7C-ACB3-6BA281A613D3}" presName="accent_3" presStyleCnt="0"/>
      <dgm:spPr/>
    </dgm:pt>
    <dgm:pt modelId="{970665FB-7767-4ECC-8ABE-355E3F1C5DA5}" type="pres">
      <dgm:prSet presAssocID="{399D789D-3C9A-4E7C-ACB3-6BA281A613D3}" presName="accentRepeatNode" presStyleLbl="solidFgAcc1" presStyleIdx="2" presStyleCnt="4"/>
      <dgm:spPr/>
    </dgm:pt>
    <dgm:pt modelId="{80227A40-A44C-489C-9F67-FCB8986A41FE}" type="pres">
      <dgm:prSet presAssocID="{F28F8539-06F3-43BE-A19C-D23D65D70AD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F9B202F-1265-41BC-91D3-C8C34A4E9FC6}" type="pres">
      <dgm:prSet presAssocID="{F28F8539-06F3-43BE-A19C-D23D65D70ADF}" presName="accent_4" presStyleCnt="0"/>
      <dgm:spPr/>
    </dgm:pt>
    <dgm:pt modelId="{8770A165-AFBD-434A-BC51-A4D1BEBFC7EB}" type="pres">
      <dgm:prSet presAssocID="{F28F8539-06F3-43BE-A19C-D23D65D70ADF}" presName="accentRepeatNode" presStyleLbl="solidFgAcc1" presStyleIdx="3" presStyleCnt="4"/>
      <dgm:spPr/>
    </dgm:pt>
  </dgm:ptLst>
  <dgm:cxnLst>
    <dgm:cxn modelId="{A768B037-960B-499B-9BDA-BD24204B649F}" type="presOf" srcId="{A396CD45-49C5-416A-B649-4F59B1CAACDD}" destId="{D79B43FC-100B-4A0D-A4D5-0D2D04B99064}" srcOrd="0" destOrd="0" presId="urn:microsoft.com/office/officeart/2008/layout/VerticalCurvedList"/>
    <dgm:cxn modelId="{A98ED94D-C1BF-4F6D-BD2F-509644D2A8C4}" srcId="{7E5AA53B-3EEE-4DE4-BB81-9044890C2946}" destId="{6C0F9C0A-2F87-48DA-8039-0087D6007DA4}" srcOrd="0" destOrd="0" parTransId="{45CD53B6-29EA-4FC2-93C2-B33726C44AFC}" sibTransId="{A396CD45-49C5-416A-B649-4F59B1CAACDD}"/>
    <dgm:cxn modelId="{7559B9A0-B699-43D4-B6BB-C47A4130B469}" type="presOf" srcId="{6C0F9C0A-2F87-48DA-8039-0087D6007DA4}" destId="{C08C28C4-4ABD-4682-8EB6-5FC28FDE77C0}" srcOrd="0" destOrd="0" presId="urn:microsoft.com/office/officeart/2008/layout/VerticalCurvedList"/>
    <dgm:cxn modelId="{3B7F5228-DA0F-437C-BDC8-320778773C12}" srcId="{7E5AA53B-3EEE-4DE4-BB81-9044890C2946}" destId="{399D789D-3C9A-4E7C-ACB3-6BA281A613D3}" srcOrd="2" destOrd="0" parTransId="{4C8CE594-468A-4DFB-8E5F-D51966683316}" sibTransId="{F36BFC43-52C2-46E2-8B68-BE4CDDB54887}"/>
    <dgm:cxn modelId="{1F15A0CF-DB7D-4970-9E1C-3413BABA3A8E}" srcId="{7E5AA53B-3EEE-4DE4-BB81-9044890C2946}" destId="{A3A8B466-0A18-485A-85E4-2C0EBB1A86C3}" srcOrd="1" destOrd="0" parTransId="{CB8E0230-B5F5-4262-94C3-3968A5EB56A9}" sibTransId="{9461FA20-6D5E-4FA8-AF74-F62D17A9DC3B}"/>
    <dgm:cxn modelId="{84E19162-9BB6-4029-A9AC-B0D5ACB7012C}" type="presOf" srcId="{399D789D-3C9A-4E7C-ACB3-6BA281A613D3}" destId="{DF7B37ED-23B7-4075-AC23-3E29AC9C86E6}" srcOrd="0" destOrd="0" presId="urn:microsoft.com/office/officeart/2008/layout/VerticalCurvedList"/>
    <dgm:cxn modelId="{49893579-E0AF-4823-BC6B-D7D1387D4489}" type="presOf" srcId="{F28F8539-06F3-43BE-A19C-D23D65D70ADF}" destId="{80227A40-A44C-489C-9F67-FCB8986A41FE}" srcOrd="0" destOrd="0" presId="urn:microsoft.com/office/officeart/2008/layout/VerticalCurvedList"/>
    <dgm:cxn modelId="{9A5343E9-8019-46A1-87F1-DB70ABBED726}" type="presOf" srcId="{A3A8B466-0A18-485A-85E4-2C0EBB1A86C3}" destId="{CD1F4D94-4639-43FC-92DA-59F4C0899F2E}" srcOrd="0" destOrd="0" presId="urn:microsoft.com/office/officeart/2008/layout/VerticalCurvedList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A8D5CCCB-BB76-4B84-9489-7DF27044C9B8}" srcId="{7E5AA53B-3EEE-4DE4-BB81-9044890C2946}" destId="{F28F8539-06F3-43BE-A19C-D23D65D70ADF}" srcOrd="3" destOrd="0" parTransId="{E92EC0AD-31FD-4556-B253-E6D225D4C38C}" sibTransId="{59FB873E-9BFC-4A96-95E2-C20263ED667C}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889EEA0D-D3E5-4C1C-8152-0FDC1B3001C2}" type="presParOf" srcId="{90561C55-3C6E-4D53-85E1-2C50BCDDA392}" destId="{C08C28C4-4ABD-4682-8EB6-5FC28FDE77C0}" srcOrd="1" destOrd="0" presId="urn:microsoft.com/office/officeart/2008/layout/VerticalCurvedList"/>
    <dgm:cxn modelId="{1C7F60D4-BC95-4B55-87B8-2095373306CD}" type="presParOf" srcId="{90561C55-3C6E-4D53-85E1-2C50BCDDA392}" destId="{CD3DF185-5E87-49D9-97FC-235A7B87A455}" srcOrd="2" destOrd="0" presId="urn:microsoft.com/office/officeart/2008/layout/VerticalCurvedList"/>
    <dgm:cxn modelId="{0B46BE51-5BEB-4FCB-B8E5-4AE56BC16830}" type="presParOf" srcId="{CD3DF185-5E87-49D9-97FC-235A7B87A455}" destId="{79CF085D-2031-4D22-86CA-5F5D49EBFA07}" srcOrd="0" destOrd="0" presId="urn:microsoft.com/office/officeart/2008/layout/VerticalCurvedList"/>
    <dgm:cxn modelId="{BB1561B5-FA2C-43A0-8963-0BF2615A14C8}" type="presParOf" srcId="{90561C55-3C6E-4D53-85E1-2C50BCDDA392}" destId="{CD1F4D94-4639-43FC-92DA-59F4C0899F2E}" srcOrd="3" destOrd="0" presId="urn:microsoft.com/office/officeart/2008/layout/VerticalCurvedList"/>
    <dgm:cxn modelId="{1678DBDB-10CA-4F65-841C-4A07B3CD23DC}" type="presParOf" srcId="{90561C55-3C6E-4D53-85E1-2C50BCDDA392}" destId="{669659DA-04C9-4934-A6C9-2CF79FFFCF7F}" srcOrd="4" destOrd="0" presId="urn:microsoft.com/office/officeart/2008/layout/VerticalCurvedList"/>
    <dgm:cxn modelId="{95AC084F-D90D-42F7-8718-DE86797788FF}" type="presParOf" srcId="{669659DA-04C9-4934-A6C9-2CF79FFFCF7F}" destId="{6506BD31-E3D6-4085-9BB0-CE5354731DD1}" srcOrd="0" destOrd="0" presId="urn:microsoft.com/office/officeart/2008/layout/VerticalCurvedList"/>
    <dgm:cxn modelId="{9DAC9625-2A6F-47DC-ABFA-9C194D205A8B}" type="presParOf" srcId="{90561C55-3C6E-4D53-85E1-2C50BCDDA392}" destId="{DF7B37ED-23B7-4075-AC23-3E29AC9C86E6}" srcOrd="5" destOrd="0" presId="urn:microsoft.com/office/officeart/2008/layout/VerticalCurvedList"/>
    <dgm:cxn modelId="{55ABB7A9-0247-4586-AB23-50C6075A1835}" type="presParOf" srcId="{90561C55-3C6E-4D53-85E1-2C50BCDDA392}" destId="{16A7B81A-82B5-4CE3-A252-E3D155488ABD}" srcOrd="6" destOrd="0" presId="urn:microsoft.com/office/officeart/2008/layout/VerticalCurvedList"/>
    <dgm:cxn modelId="{9103ACF8-042F-474F-9B33-27EE2C9EF326}" type="presParOf" srcId="{16A7B81A-82B5-4CE3-A252-E3D155488ABD}" destId="{970665FB-7767-4ECC-8ABE-355E3F1C5DA5}" srcOrd="0" destOrd="0" presId="urn:microsoft.com/office/officeart/2008/layout/VerticalCurvedList"/>
    <dgm:cxn modelId="{BC4F494F-9CAD-460A-A07C-56EFA10BD062}" type="presParOf" srcId="{90561C55-3C6E-4D53-85E1-2C50BCDDA392}" destId="{80227A40-A44C-489C-9F67-FCB8986A41FE}" srcOrd="7" destOrd="0" presId="urn:microsoft.com/office/officeart/2008/layout/VerticalCurvedList"/>
    <dgm:cxn modelId="{90981A73-BFF9-4267-AD39-C6B6A6E01B38}" type="presParOf" srcId="{90561C55-3C6E-4D53-85E1-2C50BCDDA392}" destId="{FF9B202F-1265-41BC-91D3-C8C34A4E9FC6}" srcOrd="8" destOrd="0" presId="urn:microsoft.com/office/officeart/2008/layout/VerticalCurvedList"/>
    <dgm:cxn modelId="{FCE4428D-17B0-4F5A-91C3-BE277D109C76}" type="presParOf" srcId="{FF9B202F-1265-41BC-91D3-C8C34A4E9FC6}" destId="{8770A165-AFBD-434A-BC51-A4D1BEBFC7E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589DD084-52DF-459A-863E-B31E98710A21}">
      <dgm:prSet/>
      <dgm:spPr/>
      <dgm:t>
        <a:bodyPr/>
        <a:lstStyle/>
        <a:p>
          <a:r>
            <a:rPr lang="pt-PT" noProof="0" smtClean="0"/>
            <a:t>Informatics Engineering </a:t>
          </a:r>
          <a:endParaRPr lang="pt-PT" noProof="0" dirty="0" err="1" smtClean="0"/>
        </a:p>
      </dgm:t>
    </dgm:pt>
    <dgm:pt modelId="{338C2E12-3E90-4230-A137-228567E11A1E}" type="parTrans" cxnId="{DD497594-BBE5-4188-BE9E-65CAA1CCF138}">
      <dgm:prSet/>
      <dgm:spPr/>
      <dgm:t>
        <a:bodyPr/>
        <a:lstStyle/>
        <a:p>
          <a:endParaRPr lang="pt-PT"/>
        </a:p>
      </dgm:t>
    </dgm:pt>
    <dgm:pt modelId="{097BC7BE-9C0B-4900-A90D-236692B0B662}" type="sibTrans" cxnId="{DD497594-BBE5-4188-BE9E-65CAA1CCF138}">
      <dgm:prSet/>
      <dgm:spPr/>
      <dgm:t>
        <a:bodyPr/>
        <a:lstStyle/>
        <a:p>
          <a:endParaRPr lang="pt-PT"/>
        </a:p>
      </dgm:t>
    </dgm:pt>
    <dgm:pt modelId="{399D789D-3C9A-4E7C-ACB3-6BA281A613D3}">
      <dgm:prSet/>
      <dgm:spPr/>
      <dgm:t>
        <a:bodyPr/>
        <a:lstStyle/>
        <a:p>
          <a:r>
            <a:rPr lang="pt-PT" noProof="0" dirty="0" err="1" smtClean="0"/>
            <a:t>Mechanical</a:t>
          </a:r>
          <a:r>
            <a:rPr lang="pt-PT" noProof="0" dirty="0" smtClean="0"/>
            <a:t> </a:t>
          </a:r>
          <a:r>
            <a:rPr lang="pt-PT" noProof="0" dirty="0" err="1" smtClean="0"/>
            <a:t>Engineering</a:t>
          </a:r>
          <a:r>
            <a:rPr lang="pt-PT" noProof="0" dirty="0" smtClean="0"/>
            <a:t> </a:t>
          </a:r>
          <a:endParaRPr lang="pt-PT" dirty="0"/>
        </a:p>
      </dgm:t>
    </dgm:pt>
    <dgm:pt modelId="{4C8CE594-468A-4DFB-8E5F-D51966683316}" type="parTrans" cxnId="{3B7F5228-DA0F-437C-BDC8-320778773C12}">
      <dgm:prSet/>
      <dgm:spPr/>
      <dgm:t>
        <a:bodyPr/>
        <a:lstStyle/>
        <a:p>
          <a:endParaRPr lang="pt-PT"/>
        </a:p>
      </dgm:t>
    </dgm:pt>
    <dgm:pt modelId="{F36BFC43-52C2-46E2-8B68-BE4CDDB54887}" type="sibTrans" cxnId="{3B7F5228-DA0F-437C-BDC8-320778773C12}">
      <dgm:prSet/>
      <dgm:spPr/>
      <dgm:t>
        <a:bodyPr/>
        <a:lstStyle/>
        <a:p>
          <a:endParaRPr lang="pt-PT"/>
        </a:p>
      </dgm:t>
    </dgm:pt>
    <dgm:pt modelId="{FE2177C8-BA1E-48BE-AF64-5F9483C88A15}">
      <dgm:prSet/>
      <dgm:spPr/>
      <dgm:t>
        <a:bodyPr/>
        <a:lstStyle/>
        <a:p>
          <a:r>
            <a:rPr lang="en-GB" noProof="0" dirty="0" smtClean="0"/>
            <a:t>Physical Assets Engineering and Management</a:t>
          </a:r>
          <a:endParaRPr lang="pt-PT" dirty="0"/>
        </a:p>
      </dgm:t>
    </dgm:pt>
    <dgm:pt modelId="{E98C00CA-032E-4E35-BCB5-1F37EC5E41B5}" type="parTrans" cxnId="{6937C816-AC73-4942-A166-151C5DFB5810}">
      <dgm:prSet/>
      <dgm:spPr/>
      <dgm:t>
        <a:bodyPr/>
        <a:lstStyle/>
        <a:p>
          <a:endParaRPr lang="pt-PT"/>
        </a:p>
      </dgm:t>
    </dgm:pt>
    <dgm:pt modelId="{D63355EE-713D-4790-9EB9-FE5EBF2A7EF8}" type="sibTrans" cxnId="{6937C816-AC73-4942-A166-151C5DFB5810}">
      <dgm:prSet/>
      <dgm:spPr/>
      <dgm:t>
        <a:bodyPr/>
        <a:lstStyle/>
        <a:p>
          <a:endParaRPr lang="pt-PT"/>
        </a:p>
      </dgm:t>
    </dgm:pt>
    <dgm:pt modelId="{57CE6812-AC5E-45F6-A951-08F196F9A48E}">
      <dgm:prSet/>
      <dgm:spPr/>
      <dgm:t>
        <a:bodyPr/>
        <a:lstStyle/>
        <a:p>
          <a:r>
            <a:rPr lang="en-GB" noProof="0" dirty="0" smtClean="0"/>
            <a:t>Sustainable </a:t>
          </a:r>
          <a:r>
            <a:rPr lang="en-GB" noProof="0" smtClean="0"/>
            <a:t>and Smart Cities</a:t>
          </a:r>
          <a:endParaRPr lang="pt-PT" noProof="0" dirty="0" smtClean="0"/>
        </a:p>
      </dgm:t>
    </dgm:pt>
    <dgm:pt modelId="{E166B482-AFA5-477E-BFA3-874991EBE760}" type="parTrans" cxnId="{74F9DB57-BA3A-47FD-8E21-297BB9A43097}">
      <dgm:prSet/>
      <dgm:spPr/>
      <dgm:t>
        <a:bodyPr/>
        <a:lstStyle/>
        <a:p>
          <a:endParaRPr lang="pt-PT"/>
        </a:p>
      </dgm:t>
    </dgm:pt>
    <dgm:pt modelId="{B6D94E39-95CC-4338-9578-ADA817306184}" type="sibTrans" cxnId="{74F9DB57-BA3A-47FD-8E21-297BB9A43097}">
      <dgm:prSet/>
      <dgm:spPr/>
      <dgm:t>
        <a:bodyPr/>
        <a:lstStyle/>
        <a:p>
          <a:endParaRPr lang="pt-PT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90561C55-3C6E-4D53-85E1-2C50BCDDA392}" type="pres">
      <dgm:prSet presAssocID="{7E5AA53B-3EEE-4DE4-BB81-9044890C2946}" presName="Name1" presStyleCnt="0"/>
      <dgm:spPr/>
      <dgm:t>
        <a:bodyPr/>
        <a:lstStyle/>
        <a:p>
          <a:endParaRPr lang="pt-PT"/>
        </a:p>
      </dgm:t>
    </dgm:pt>
    <dgm:pt modelId="{B6CD42EC-5AD4-4004-AE5B-47EDA668DAA8}" type="pres">
      <dgm:prSet presAssocID="{7E5AA53B-3EEE-4DE4-BB81-9044890C2946}" presName="cycle" presStyleCnt="0"/>
      <dgm:spPr/>
      <dgm:t>
        <a:bodyPr/>
        <a:lstStyle/>
        <a:p>
          <a:endParaRPr lang="pt-PT"/>
        </a:p>
      </dgm:t>
    </dgm:pt>
    <dgm:pt modelId="{963B8EE3-40CC-4A0A-B420-D0BF920973CE}" type="pres">
      <dgm:prSet presAssocID="{7E5AA53B-3EEE-4DE4-BB81-9044890C2946}" presName="srcNode" presStyleLbl="node1" presStyleIdx="0" presStyleCnt="4"/>
      <dgm:spPr/>
      <dgm:t>
        <a:bodyPr/>
        <a:lstStyle/>
        <a:p>
          <a:endParaRPr lang="pt-PT"/>
        </a:p>
      </dgm:t>
    </dgm:pt>
    <dgm:pt modelId="{D79B43FC-100B-4A0D-A4D5-0D2D04B99064}" type="pres">
      <dgm:prSet presAssocID="{7E5AA53B-3EEE-4DE4-BB81-9044890C2946}" presName="conn" presStyleLbl="parChTrans1D2" presStyleIdx="0" presStyleCnt="1"/>
      <dgm:spPr/>
      <dgm:t>
        <a:bodyPr/>
        <a:lstStyle/>
        <a:p>
          <a:endParaRPr lang="pt-PT"/>
        </a:p>
      </dgm:t>
    </dgm:pt>
    <dgm:pt modelId="{3CAD8DA1-8D53-445C-ACE8-D8449E4F0F55}" type="pres">
      <dgm:prSet presAssocID="{7E5AA53B-3EEE-4DE4-BB81-9044890C2946}" presName="extraNode" presStyleLbl="node1" presStyleIdx="0" presStyleCnt="4"/>
      <dgm:spPr/>
      <dgm:t>
        <a:bodyPr/>
        <a:lstStyle/>
        <a:p>
          <a:endParaRPr lang="pt-PT"/>
        </a:p>
      </dgm:t>
    </dgm:pt>
    <dgm:pt modelId="{429CABD1-4116-474B-81BF-735E2CA9DD00}" type="pres">
      <dgm:prSet presAssocID="{7E5AA53B-3EEE-4DE4-BB81-9044890C2946}" presName="dstNode" presStyleLbl="node1" presStyleIdx="0" presStyleCnt="4"/>
      <dgm:spPr/>
      <dgm:t>
        <a:bodyPr/>
        <a:lstStyle/>
        <a:p>
          <a:endParaRPr lang="pt-PT"/>
        </a:p>
      </dgm:t>
    </dgm:pt>
    <dgm:pt modelId="{20E8FF2F-A320-4F77-BB90-6484BF780A42}" type="pres">
      <dgm:prSet presAssocID="{589DD084-52DF-459A-863E-B31E98710A2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4F73400-41B8-43D4-A5D7-CCB736F3AE66}" type="pres">
      <dgm:prSet presAssocID="{589DD084-52DF-459A-863E-B31E98710A21}" presName="accent_1" presStyleCnt="0"/>
      <dgm:spPr/>
    </dgm:pt>
    <dgm:pt modelId="{0A600E44-9610-4350-BDE7-4DD43CF8F8D8}" type="pres">
      <dgm:prSet presAssocID="{589DD084-52DF-459A-863E-B31E98710A21}" presName="accentRepeatNode" presStyleLbl="solidFgAcc1" presStyleIdx="0" presStyleCnt="4"/>
      <dgm:spPr/>
      <dgm:t>
        <a:bodyPr/>
        <a:lstStyle/>
        <a:p>
          <a:endParaRPr lang="pt-PT"/>
        </a:p>
      </dgm:t>
    </dgm:pt>
    <dgm:pt modelId="{A96BE4B8-8C66-4421-809D-0BE85232902E}" type="pres">
      <dgm:prSet presAssocID="{399D789D-3C9A-4E7C-ACB3-6BA281A613D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81AB9F4-80F8-4076-93DC-C99CC5C8716C}" type="pres">
      <dgm:prSet presAssocID="{399D789D-3C9A-4E7C-ACB3-6BA281A613D3}" presName="accent_2" presStyleCnt="0"/>
      <dgm:spPr/>
    </dgm:pt>
    <dgm:pt modelId="{7188C97F-80C6-413B-BEF0-A86A6ACDD58E}" type="pres">
      <dgm:prSet presAssocID="{399D789D-3C9A-4E7C-ACB3-6BA281A613D3}" presName="accentRepeatNode" presStyleLbl="solidFgAcc1" presStyleIdx="1" presStyleCnt="4"/>
      <dgm:spPr/>
    </dgm:pt>
    <dgm:pt modelId="{3B9F45CD-7C0D-457F-9435-0B81B4BDF053}" type="pres">
      <dgm:prSet presAssocID="{FE2177C8-BA1E-48BE-AF64-5F9483C88A1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EB4C678-C993-4F12-AE1F-48C944B70C7A}" type="pres">
      <dgm:prSet presAssocID="{FE2177C8-BA1E-48BE-AF64-5F9483C88A15}" presName="accent_3" presStyleCnt="0"/>
      <dgm:spPr/>
    </dgm:pt>
    <dgm:pt modelId="{C7BC5F7C-3987-4976-B8DC-609EA9710BA2}" type="pres">
      <dgm:prSet presAssocID="{FE2177C8-BA1E-48BE-AF64-5F9483C88A15}" presName="accentRepeatNode" presStyleLbl="solidFgAcc1" presStyleIdx="2" presStyleCnt="4"/>
      <dgm:spPr/>
    </dgm:pt>
    <dgm:pt modelId="{F60CC966-67C9-4BA0-A08F-7065F1D521D5}" type="pres">
      <dgm:prSet presAssocID="{57CE6812-AC5E-45F6-A951-08F196F9A48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880E6C6-7EF1-40CE-8F0E-9A07A045BAEB}" type="pres">
      <dgm:prSet presAssocID="{57CE6812-AC5E-45F6-A951-08F196F9A48E}" presName="accent_4" presStyleCnt="0"/>
      <dgm:spPr/>
    </dgm:pt>
    <dgm:pt modelId="{1BF2862F-FCBC-463B-81DD-062E1AB62A6C}" type="pres">
      <dgm:prSet presAssocID="{57CE6812-AC5E-45F6-A951-08F196F9A48E}" presName="accentRepeatNode" presStyleLbl="solidFgAcc1" presStyleIdx="3" presStyleCnt="4"/>
      <dgm:spPr/>
    </dgm:pt>
  </dgm:ptLst>
  <dgm:cxnLst>
    <dgm:cxn modelId="{E1CCEB2C-59EF-4376-BD90-EDF11E7F9D16}" type="presOf" srcId="{399D789D-3C9A-4E7C-ACB3-6BA281A613D3}" destId="{A96BE4B8-8C66-4421-809D-0BE85232902E}" srcOrd="0" destOrd="0" presId="urn:microsoft.com/office/officeart/2008/layout/VerticalCurvedList"/>
    <dgm:cxn modelId="{74F9DB57-BA3A-47FD-8E21-297BB9A43097}" srcId="{7E5AA53B-3EEE-4DE4-BB81-9044890C2946}" destId="{57CE6812-AC5E-45F6-A951-08F196F9A48E}" srcOrd="3" destOrd="0" parTransId="{E166B482-AFA5-477E-BFA3-874991EBE760}" sibTransId="{B6D94E39-95CC-4338-9578-ADA817306184}"/>
    <dgm:cxn modelId="{B133561F-E7AB-45EF-9CCE-56E6F08D02E3}" type="presOf" srcId="{57CE6812-AC5E-45F6-A951-08F196F9A48E}" destId="{F60CC966-67C9-4BA0-A08F-7065F1D521D5}" srcOrd="0" destOrd="0" presId="urn:microsoft.com/office/officeart/2008/layout/VerticalCurvedList"/>
    <dgm:cxn modelId="{D2F481A8-36FC-41E2-ABAD-D9FFA72AE253}" type="presOf" srcId="{589DD084-52DF-459A-863E-B31E98710A21}" destId="{20E8FF2F-A320-4F77-BB90-6484BF780A42}" srcOrd="0" destOrd="0" presId="urn:microsoft.com/office/officeart/2008/layout/VerticalCurvedList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9BBF92E9-C6C9-4AB6-AF44-BFB9E5AB9E07}" type="presOf" srcId="{097BC7BE-9C0B-4900-A90D-236692B0B662}" destId="{D79B43FC-100B-4A0D-A4D5-0D2D04B99064}" srcOrd="0" destOrd="0" presId="urn:microsoft.com/office/officeart/2008/layout/VerticalCurvedList"/>
    <dgm:cxn modelId="{DD497594-BBE5-4188-BE9E-65CAA1CCF138}" srcId="{7E5AA53B-3EEE-4DE4-BB81-9044890C2946}" destId="{589DD084-52DF-459A-863E-B31E98710A21}" srcOrd="0" destOrd="0" parTransId="{338C2E12-3E90-4230-A137-228567E11A1E}" sibTransId="{097BC7BE-9C0B-4900-A90D-236692B0B662}"/>
    <dgm:cxn modelId="{6937C816-AC73-4942-A166-151C5DFB5810}" srcId="{7E5AA53B-3EEE-4DE4-BB81-9044890C2946}" destId="{FE2177C8-BA1E-48BE-AF64-5F9483C88A15}" srcOrd="2" destOrd="0" parTransId="{E98C00CA-032E-4E35-BCB5-1F37EC5E41B5}" sibTransId="{D63355EE-713D-4790-9EB9-FE5EBF2A7EF8}"/>
    <dgm:cxn modelId="{11B6F292-6918-4649-96E6-662E4B09329B}" type="presOf" srcId="{FE2177C8-BA1E-48BE-AF64-5F9483C88A15}" destId="{3B9F45CD-7C0D-457F-9435-0B81B4BDF053}" srcOrd="0" destOrd="0" presId="urn:microsoft.com/office/officeart/2008/layout/VerticalCurvedList"/>
    <dgm:cxn modelId="{3B7F5228-DA0F-437C-BDC8-320778773C12}" srcId="{7E5AA53B-3EEE-4DE4-BB81-9044890C2946}" destId="{399D789D-3C9A-4E7C-ACB3-6BA281A613D3}" srcOrd="1" destOrd="0" parTransId="{4C8CE594-468A-4DFB-8E5F-D51966683316}" sibTransId="{F36BFC43-52C2-46E2-8B68-BE4CDDB54887}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6625EB5C-1E1C-41B2-835F-1C26B97F70C1}" type="presParOf" srcId="{90561C55-3C6E-4D53-85E1-2C50BCDDA392}" destId="{20E8FF2F-A320-4F77-BB90-6484BF780A42}" srcOrd="1" destOrd="0" presId="urn:microsoft.com/office/officeart/2008/layout/VerticalCurvedList"/>
    <dgm:cxn modelId="{5FB4CE4B-21B1-47F8-AC9A-AB6111BB53CD}" type="presParOf" srcId="{90561C55-3C6E-4D53-85E1-2C50BCDDA392}" destId="{D4F73400-41B8-43D4-A5D7-CCB736F3AE66}" srcOrd="2" destOrd="0" presId="urn:microsoft.com/office/officeart/2008/layout/VerticalCurvedList"/>
    <dgm:cxn modelId="{08E0DA5C-3E69-4E72-9CE3-7C3C65B9FCF3}" type="presParOf" srcId="{D4F73400-41B8-43D4-A5D7-CCB736F3AE66}" destId="{0A600E44-9610-4350-BDE7-4DD43CF8F8D8}" srcOrd="0" destOrd="0" presId="urn:microsoft.com/office/officeart/2008/layout/VerticalCurvedList"/>
    <dgm:cxn modelId="{584776DE-B593-4072-9A0A-6B7B640F5266}" type="presParOf" srcId="{90561C55-3C6E-4D53-85E1-2C50BCDDA392}" destId="{A96BE4B8-8C66-4421-809D-0BE85232902E}" srcOrd="3" destOrd="0" presId="urn:microsoft.com/office/officeart/2008/layout/VerticalCurvedList"/>
    <dgm:cxn modelId="{5432D597-A454-440A-B67C-B8CB8FAE87A1}" type="presParOf" srcId="{90561C55-3C6E-4D53-85E1-2C50BCDDA392}" destId="{C81AB9F4-80F8-4076-93DC-C99CC5C8716C}" srcOrd="4" destOrd="0" presId="urn:microsoft.com/office/officeart/2008/layout/VerticalCurvedList"/>
    <dgm:cxn modelId="{DF6A340A-BEA5-4355-BA5E-D40574FEB1C7}" type="presParOf" srcId="{C81AB9F4-80F8-4076-93DC-C99CC5C8716C}" destId="{7188C97F-80C6-413B-BEF0-A86A6ACDD58E}" srcOrd="0" destOrd="0" presId="urn:microsoft.com/office/officeart/2008/layout/VerticalCurvedList"/>
    <dgm:cxn modelId="{14D7E0B2-6720-4A8D-A05E-1D13D3510A9E}" type="presParOf" srcId="{90561C55-3C6E-4D53-85E1-2C50BCDDA392}" destId="{3B9F45CD-7C0D-457F-9435-0B81B4BDF053}" srcOrd="5" destOrd="0" presId="urn:microsoft.com/office/officeart/2008/layout/VerticalCurvedList"/>
    <dgm:cxn modelId="{450E849D-4D4C-4EBD-B90D-3F4550203E01}" type="presParOf" srcId="{90561C55-3C6E-4D53-85E1-2C50BCDDA392}" destId="{9EB4C678-C993-4F12-AE1F-48C944B70C7A}" srcOrd="6" destOrd="0" presId="urn:microsoft.com/office/officeart/2008/layout/VerticalCurvedList"/>
    <dgm:cxn modelId="{D76645FF-C974-4904-85B8-3A81E6300712}" type="presParOf" srcId="{9EB4C678-C993-4F12-AE1F-48C944B70C7A}" destId="{C7BC5F7C-3987-4976-B8DC-609EA9710BA2}" srcOrd="0" destOrd="0" presId="urn:microsoft.com/office/officeart/2008/layout/VerticalCurvedList"/>
    <dgm:cxn modelId="{17D29B8B-386A-433B-9761-CC0203104121}" type="presParOf" srcId="{90561C55-3C6E-4D53-85E1-2C50BCDDA392}" destId="{F60CC966-67C9-4BA0-A08F-7065F1D521D5}" srcOrd="7" destOrd="0" presId="urn:microsoft.com/office/officeart/2008/layout/VerticalCurvedList"/>
    <dgm:cxn modelId="{1C488F49-DE24-4A8C-8F72-D0F1D579613C}" type="presParOf" srcId="{90561C55-3C6E-4D53-85E1-2C50BCDDA392}" destId="{4880E6C6-7EF1-40CE-8F0E-9A07A045BAEB}" srcOrd="8" destOrd="0" presId="urn:microsoft.com/office/officeart/2008/layout/VerticalCurvedList"/>
    <dgm:cxn modelId="{4BD58883-216B-402B-B2C6-3F2380981E05}" type="presParOf" srcId="{4880E6C6-7EF1-40CE-8F0E-9A07A045BAEB}" destId="{1BF2862F-FCBC-463B-81DD-062E1AB62A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5343407" y="-818286"/>
          <a:ext cx="6362659" cy="6362659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19267-C71E-43C9-94E1-827D0616C7A7}">
      <dsp:nvSpPr>
        <dsp:cNvPr id="0" name=""/>
        <dsp:cNvSpPr/>
      </dsp:nvSpPr>
      <dsp:spPr>
        <a:xfrm>
          <a:off x="380026" y="285292"/>
          <a:ext cx="6747912" cy="4975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4940" tIns="55880" rIns="55880" bIns="55880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smtClean="0"/>
            <a:t>Civil </a:t>
          </a:r>
          <a:r>
            <a:rPr lang="pt-PT" sz="2200" kern="1200" noProof="0" dirty="0" err="1" smtClean="0"/>
            <a:t>Engineering</a:t>
          </a:r>
          <a:r>
            <a:rPr lang="pt-PT" sz="2200" kern="1200" noProof="0" dirty="0" smtClean="0"/>
            <a:t>	</a:t>
          </a:r>
          <a:endParaRPr lang="pt-PT" sz="2200" kern="1200" noProof="0" dirty="0"/>
        </a:p>
      </dsp:txBody>
      <dsp:txXfrm>
        <a:off x="380026" y="285292"/>
        <a:ext cx="6747912" cy="497562"/>
      </dsp:txXfrm>
    </dsp:sp>
    <dsp:sp modelId="{07CB3071-D555-47DA-A36A-69EB91531FD8}">
      <dsp:nvSpPr>
        <dsp:cNvPr id="0" name=""/>
        <dsp:cNvSpPr/>
      </dsp:nvSpPr>
      <dsp:spPr>
        <a:xfrm>
          <a:off x="69049" y="223095"/>
          <a:ext cx="621952" cy="62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E6538-27BD-44AF-A1A8-CA8F6B10FDD2}">
      <dsp:nvSpPr>
        <dsp:cNvPr id="0" name=""/>
        <dsp:cNvSpPr/>
      </dsp:nvSpPr>
      <dsp:spPr>
        <a:xfrm>
          <a:off x="789305" y="1031541"/>
          <a:ext cx="6338633" cy="4975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4940" tIns="55880" rIns="55880" bIns="55880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Chemical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and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Biological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Engineering</a:t>
          </a:r>
          <a:endParaRPr lang="pt-PT" sz="2200" kern="1200" noProof="0" dirty="0"/>
        </a:p>
      </dsp:txBody>
      <dsp:txXfrm>
        <a:off x="789305" y="1031541"/>
        <a:ext cx="6338633" cy="497562"/>
      </dsp:txXfrm>
    </dsp:sp>
    <dsp:sp modelId="{3F8116AC-FAC3-4E95-9865-93CCFEB191B9}">
      <dsp:nvSpPr>
        <dsp:cNvPr id="0" name=""/>
        <dsp:cNvSpPr/>
      </dsp:nvSpPr>
      <dsp:spPr>
        <a:xfrm>
          <a:off x="478328" y="932929"/>
          <a:ext cx="621952" cy="62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31CE4A-9776-44F4-BC03-867682E21374}">
      <dsp:nvSpPr>
        <dsp:cNvPr id="0" name=""/>
        <dsp:cNvSpPr/>
      </dsp:nvSpPr>
      <dsp:spPr>
        <a:xfrm>
          <a:off x="976458" y="1741373"/>
          <a:ext cx="6151480" cy="4975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4940" tIns="55880" rIns="55880" bIns="55880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Electrical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Engineering</a:t>
          </a:r>
          <a:r>
            <a:rPr lang="pt-PT" sz="2200" kern="1200" noProof="0" dirty="0" smtClean="0"/>
            <a:t> </a:t>
          </a:r>
          <a:endParaRPr lang="pt-PT" sz="2200" kern="1200" noProof="0" dirty="0"/>
        </a:p>
      </dsp:txBody>
      <dsp:txXfrm>
        <a:off x="976458" y="1741373"/>
        <a:ext cx="6151480" cy="497562"/>
      </dsp:txXfrm>
    </dsp:sp>
    <dsp:sp modelId="{A965097E-32F1-4AB8-8C4E-2814A7596B2F}">
      <dsp:nvSpPr>
        <dsp:cNvPr id="0" name=""/>
        <dsp:cNvSpPr/>
      </dsp:nvSpPr>
      <dsp:spPr>
        <a:xfrm>
          <a:off x="665481" y="1679178"/>
          <a:ext cx="621952" cy="62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50639-B443-4413-95CE-6907AE8610A7}">
      <dsp:nvSpPr>
        <dsp:cNvPr id="0" name=""/>
        <dsp:cNvSpPr/>
      </dsp:nvSpPr>
      <dsp:spPr>
        <a:xfrm>
          <a:off x="1017611" y="2479368"/>
          <a:ext cx="6151480" cy="4975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4940" tIns="55880" rIns="55880" bIns="55880" numCol="1" spcCol="1270" rtlCol="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Informatics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and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Systems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Engineering</a:t>
          </a:r>
          <a:r>
            <a:rPr lang="pt-PT" sz="2200" kern="1200" noProof="0" dirty="0" smtClean="0"/>
            <a:t> </a:t>
          </a:r>
          <a:r>
            <a:rPr lang="pt-PT" sz="2200" kern="1200" noProof="0" dirty="0"/>
            <a:t>	</a:t>
          </a:r>
        </a:p>
      </dsp:txBody>
      <dsp:txXfrm>
        <a:off x="1017611" y="2479368"/>
        <a:ext cx="6151480" cy="497562"/>
      </dsp:txXfrm>
    </dsp:sp>
    <dsp:sp modelId="{9B35891F-6D0C-438C-9D4F-247B1FDF9100}">
      <dsp:nvSpPr>
        <dsp:cNvPr id="0" name=""/>
        <dsp:cNvSpPr/>
      </dsp:nvSpPr>
      <dsp:spPr>
        <a:xfrm>
          <a:off x="665481" y="2461370"/>
          <a:ext cx="621952" cy="62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5480DE-692D-4751-AC0A-BAC1E364C54F}">
      <dsp:nvSpPr>
        <dsp:cNvPr id="0" name=""/>
        <dsp:cNvSpPr/>
      </dsp:nvSpPr>
      <dsp:spPr>
        <a:xfrm>
          <a:off x="789305" y="3269815"/>
          <a:ext cx="6338633" cy="4975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4940" tIns="55880" rIns="55880" bIns="5588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Physical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and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Mathematics</a:t>
          </a:r>
          <a:r>
            <a:rPr lang="pt-PT" sz="2200" kern="1200" noProof="0" dirty="0" smtClean="0"/>
            <a:t> 	</a:t>
          </a:r>
          <a:endParaRPr lang="pt-PT" sz="2200" kern="1200" noProof="0" dirty="0"/>
        </a:p>
      </dsp:txBody>
      <dsp:txXfrm>
        <a:off x="789305" y="3269815"/>
        <a:ext cx="6338633" cy="497562"/>
      </dsp:txXfrm>
    </dsp:sp>
    <dsp:sp modelId="{3CD06C26-EC4B-40D9-86C3-5B3C2B5956CB}">
      <dsp:nvSpPr>
        <dsp:cNvPr id="0" name=""/>
        <dsp:cNvSpPr/>
      </dsp:nvSpPr>
      <dsp:spPr>
        <a:xfrm>
          <a:off x="478328" y="3171203"/>
          <a:ext cx="621952" cy="62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56820-AE86-43FB-932D-E46990BCC549}">
      <dsp:nvSpPr>
        <dsp:cNvPr id="0" name=""/>
        <dsp:cNvSpPr/>
      </dsp:nvSpPr>
      <dsp:spPr>
        <a:xfrm>
          <a:off x="380026" y="3979647"/>
          <a:ext cx="6747912" cy="4975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4940" tIns="55880" rIns="55880" bIns="55880" numCol="1" spcCol="1270" rtlCol="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Mechanical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Engineering</a:t>
          </a:r>
          <a:r>
            <a:rPr lang="pt-PT" sz="2200" kern="1200" noProof="0" dirty="0" smtClean="0"/>
            <a:t> 	</a:t>
          </a:r>
          <a:endParaRPr lang="pt-PT" sz="2200" kern="1200" noProof="0" dirty="0"/>
        </a:p>
      </dsp:txBody>
      <dsp:txXfrm>
        <a:off x="380026" y="3979647"/>
        <a:ext cx="6747912" cy="497562"/>
      </dsp:txXfrm>
    </dsp:sp>
    <dsp:sp modelId="{097E25F1-6E56-4B7E-9C76-DCFB3B823D69}">
      <dsp:nvSpPr>
        <dsp:cNvPr id="0" name=""/>
        <dsp:cNvSpPr/>
      </dsp:nvSpPr>
      <dsp:spPr>
        <a:xfrm>
          <a:off x="69049" y="3917452"/>
          <a:ext cx="621952" cy="62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2980761" y="-459101"/>
          <a:ext cx="3556005" cy="3556005"/>
        </a:xfrm>
        <a:prstGeom prst="blockArc">
          <a:avLst>
            <a:gd name="adj1" fmla="val 18900000"/>
            <a:gd name="adj2" fmla="val 2700000"/>
            <a:gd name="adj3" fmla="val 607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19267-C71E-43C9-94E1-827D0616C7A7}">
      <dsp:nvSpPr>
        <dsp:cNvPr id="0" name=""/>
        <dsp:cNvSpPr/>
      </dsp:nvSpPr>
      <dsp:spPr>
        <a:xfrm>
          <a:off x="252748" y="188950"/>
          <a:ext cx="6776977" cy="3298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03" tIns="55880" rIns="55880" bIns="55880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Bioengineering</a:t>
          </a:r>
          <a:endParaRPr lang="pt-PT" sz="2200" kern="1200" noProof="0" dirty="0"/>
        </a:p>
      </dsp:txBody>
      <dsp:txXfrm>
        <a:off x="252748" y="188950"/>
        <a:ext cx="6776977" cy="329830"/>
      </dsp:txXfrm>
    </dsp:sp>
    <dsp:sp modelId="{07CB3071-D555-47DA-A36A-69EB91531FD8}">
      <dsp:nvSpPr>
        <dsp:cNvPr id="0" name=""/>
        <dsp:cNvSpPr/>
      </dsp:nvSpPr>
      <dsp:spPr>
        <a:xfrm>
          <a:off x="46604" y="147720"/>
          <a:ext cx="412288" cy="412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E0B4A-E0A4-4887-B2E5-FF89B9749910}">
      <dsp:nvSpPr>
        <dsp:cNvPr id="0" name=""/>
        <dsp:cNvSpPr/>
      </dsp:nvSpPr>
      <dsp:spPr>
        <a:xfrm>
          <a:off x="489095" y="659397"/>
          <a:ext cx="6540630" cy="3298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0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smtClean="0"/>
            <a:t>Biomedical Engineering - Bioelectronics</a:t>
          </a:r>
        </a:p>
      </dsp:txBody>
      <dsp:txXfrm>
        <a:off x="489095" y="659397"/>
        <a:ext cx="6540630" cy="329830"/>
      </dsp:txXfrm>
    </dsp:sp>
    <dsp:sp modelId="{4799C18E-A3CC-4958-89A3-C83A5DD9A049}">
      <dsp:nvSpPr>
        <dsp:cNvPr id="0" name=""/>
        <dsp:cNvSpPr/>
      </dsp:nvSpPr>
      <dsp:spPr>
        <a:xfrm>
          <a:off x="282951" y="618168"/>
          <a:ext cx="412288" cy="412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09462-BAB8-4EA2-8FFF-B5229B92743D}">
      <dsp:nvSpPr>
        <dsp:cNvPr id="0" name=""/>
        <dsp:cNvSpPr/>
      </dsp:nvSpPr>
      <dsp:spPr>
        <a:xfrm>
          <a:off x="561635" y="1153985"/>
          <a:ext cx="6468091" cy="3298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0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smtClean="0"/>
            <a:t>Civil Engineering </a:t>
          </a:r>
        </a:p>
      </dsp:txBody>
      <dsp:txXfrm>
        <a:off x="561635" y="1153985"/>
        <a:ext cx="6468091" cy="329830"/>
      </dsp:txXfrm>
    </dsp:sp>
    <dsp:sp modelId="{DE74664A-11CB-430A-9B8C-6581126D5A84}">
      <dsp:nvSpPr>
        <dsp:cNvPr id="0" name=""/>
        <dsp:cNvSpPr/>
      </dsp:nvSpPr>
      <dsp:spPr>
        <a:xfrm>
          <a:off x="355491" y="1112756"/>
          <a:ext cx="412288" cy="412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6D06F-5F14-4960-8DC9-034809A66104}">
      <dsp:nvSpPr>
        <dsp:cNvPr id="0" name=""/>
        <dsp:cNvSpPr/>
      </dsp:nvSpPr>
      <dsp:spPr>
        <a:xfrm>
          <a:off x="489095" y="1648573"/>
          <a:ext cx="6540630" cy="3298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0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smtClean="0"/>
            <a:t>Electromechanical Engineering </a:t>
          </a:r>
        </a:p>
      </dsp:txBody>
      <dsp:txXfrm>
        <a:off x="489095" y="1648573"/>
        <a:ext cx="6540630" cy="329830"/>
      </dsp:txXfrm>
    </dsp:sp>
    <dsp:sp modelId="{094123B6-63F7-438B-90B5-37097FC008E7}">
      <dsp:nvSpPr>
        <dsp:cNvPr id="0" name=""/>
        <dsp:cNvSpPr/>
      </dsp:nvSpPr>
      <dsp:spPr>
        <a:xfrm>
          <a:off x="282951" y="1607344"/>
          <a:ext cx="412288" cy="412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020AE-BF98-46A6-B2D8-7DF84B3B93F1}">
      <dsp:nvSpPr>
        <dsp:cNvPr id="0" name=""/>
        <dsp:cNvSpPr/>
      </dsp:nvSpPr>
      <dsp:spPr>
        <a:xfrm>
          <a:off x="252748" y="2143161"/>
          <a:ext cx="6776977" cy="32983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1803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smtClean="0"/>
            <a:t>Electrical and Computer</a:t>
          </a:r>
          <a:r>
            <a:rPr lang="en-GB" sz="2200" b="0" i="0" kern="1200" smtClean="0"/>
            <a:t> </a:t>
          </a:r>
          <a:r>
            <a:rPr lang="pt-PT" sz="2200" kern="1200" noProof="0" smtClean="0"/>
            <a:t>Engineering </a:t>
          </a:r>
          <a:endParaRPr lang="pt-PT" sz="2200" kern="1200" noProof="0" dirty="0" smtClean="0"/>
        </a:p>
      </dsp:txBody>
      <dsp:txXfrm>
        <a:off x="252748" y="2143161"/>
        <a:ext cx="6776977" cy="329830"/>
      </dsp:txXfrm>
    </dsp:sp>
    <dsp:sp modelId="{5B782EC9-AFFF-4863-8929-372BF6CCDB16}">
      <dsp:nvSpPr>
        <dsp:cNvPr id="0" name=""/>
        <dsp:cNvSpPr/>
      </dsp:nvSpPr>
      <dsp:spPr>
        <a:xfrm>
          <a:off x="46604" y="2101932"/>
          <a:ext cx="412288" cy="4122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2924224" y="-450506"/>
          <a:ext cx="3488844" cy="3488844"/>
        </a:xfrm>
        <a:prstGeom prst="blockArc">
          <a:avLst>
            <a:gd name="adj1" fmla="val 18900000"/>
            <a:gd name="adj2" fmla="val 2700000"/>
            <a:gd name="adj3" fmla="val 619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808884-A571-4AB8-8591-45D4D85DFE1F}">
      <dsp:nvSpPr>
        <dsp:cNvPr id="0" name=""/>
        <dsp:cNvSpPr/>
      </dsp:nvSpPr>
      <dsp:spPr>
        <a:xfrm>
          <a:off x="296264" y="198952"/>
          <a:ext cx="6734251" cy="39811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6001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smtClean="0"/>
            <a:t>Industrial </a:t>
          </a:r>
          <a:r>
            <a:rPr lang="pt-PT" sz="2200" kern="1200" noProof="0" dirty="0" err="1" smtClean="0"/>
            <a:t>Engineering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and</a:t>
          </a:r>
          <a:r>
            <a:rPr lang="pt-PT" sz="2200" kern="1200" noProof="0" dirty="0" smtClean="0"/>
            <a:t> Management </a:t>
          </a:r>
        </a:p>
      </dsp:txBody>
      <dsp:txXfrm>
        <a:off x="296264" y="198952"/>
        <a:ext cx="6734251" cy="398111"/>
      </dsp:txXfrm>
    </dsp:sp>
    <dsp:sp modelId="{ECCF2E12-8726-40B2-A0AA-0DD479E200B7}">
      <dsp:nvSpPr>
        <dsp:cNvPr id="0" name=""/>
        <dsp:cNvSpPr/>
      </dsp:nvSpPr>
      <dsp:spPr>
        <a:xfrm>
          <a:off x="47444" y="149188"/>
          <a:ext cx="497639" cy="4976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CD4BD4-B427-4F0E-A0CD-43EABEDDE576}">
      <dsp:nvSpPr>
        <dsp:cNvPr id="0" name=""/>
        <dsp:cNvSpPr/>
      </dsp:nvSpPr>
      <dsp:spPr>
        <a:xfrm>
          <a:off x="524511" y="796223"/>
          <a:ext cx="6506004" cy="39811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6001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smtClean="0"/>
            <a:t>Informatics Engineering </a:t>
          </a:r>
        </a:p>
      </dsp:txBody>
      <dsp:txXfrm>
        <a:off x="524511" y="796223"/>
        <a:ext cx="6506004" cy="398111"/>
      </dsp:txXfrm>
    </dsp:sp>
    <dsp:sp modelId="{8466D839-0CF1-4439-AE16-E05170BCB169}">
      <dsp:nvSpPr>
        <dsp:cNvPr id="0" name=""/>
        <dsp:cNvSpPr/>
      </dsp:nvSpPr>
      <dsp:spPr>
        <a:xfrm>
          <a:off x="275691" y="746459"/>
          <a:ext cx="497639" cy="4976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02100-7285-4972-92EC-B967965C06D4}">
      <dsp:nvSpPr>
        <dsp:cNvPr id="0" name=""/>
        <dsp:cNvSpPr/>
      </dsp:nvSpPr>
      <dsp:spPr>
        <a:xfrm>
          <a:off x="524511" y="1393495"/>
          <a:ext cx="6506004" cy="39811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6001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European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Computer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Science</a:t>
          </a:r>
          <a:endParaRPr lang="pt-PT" sz="2200" kern="1200" noProof="0" dirty="0" smtClean="0"/>
        </a:p>
      </dsp:txBody>
      <dsp:txXfrm>
        <a:off x="524511" y="1393495"/>
        <a:ext cx="6506004" cy="398111"/>
      </dsp:txXfrm>
    </dsp:sp>
    <dsp:sp modelId="{29A38307-AECB-4C69-B338-2F0FFE18B12D}">
      <dsp:nvSpPr>
        <dsp:cNvPr id="0" name=""/>
        <dsp:cNvSpPr/>
      </dsp:nvSpPr>
      <dsp:spPr>
        <a:xfrm>
          <a:off x="275691" y="1343731"/>
          <a:ext cx="497639" cy="4976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182D6-EEC4-4B7A-8FD9-C28BAEEE6C3A}">
      <dsp:nvSpPr>
        <dsp:cNvPr id="0" name=""/>
        <dsp:cNvSpPr/>
      </dsp:nvSpPr>
      <dsp:spPr>
        <a:xfrm>
          <a:off x="296264" y="1990766"/>
          <a:ext cx="6734251" cy="39811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6001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Sustainable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City</a:t>
          </a:r>
          <a:r>
            <a:rPr lang="pt-PT" sz="2200" kern="1200" noProof="0" dirty="0" smtClean="0"/>
            <a:t> Management </a:t>
          </a:r>
        </a:p>
      </dsp:txBody>
      <dsp:txXfrm>
        <a:off x="296264" y="1990766"/>
        <a:ext cx="6734251" cy="398111"/>
      </dsp:txXfrm>
    </dsp:sp>
    <dsp:sp modelId="{102F6B06-DE81-482F-9D5B-ABEDABF7FF99}">
      <dsp:nvSpPr>
        <dsp:cNvPr id="0" name=""/>
        <dsp:cNvSpPr/>
      </dsp:nvSpPr>
      <dsp:spPr>
        <a:xfrm>
          <a:off x="47444" y="1941002"/>
          <a:ext cx="497639" cy="49763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3020834" y="-465194"/>
          <a:ext cx="3603610" cy="3603610"/>
        </a:xfrm>
        <a:prstGeom prst="blockArc">
          <a:avLst>
            <a:gd name="adj1" fmla="val 18900000"/>
            <a:gd name="adj2" fmla="val 2700000"/>
            <a:gd name="adj3" fmla="val 599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C28C4-4ABD-4682-8EB6-5FC28FDE77C0}">
      <dsp:nvSpPr>
        <dsp:cNvPr id="0" name=""/>
        <dsp:cNvSpPr/>
      </dsp:nvSpPr>
      <dsp:spPr>
        <a:xfrm>
          <a:off x="305743" y="205517"/>
          <a:ext cx="6758894" cy="4112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42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100" kern="1200" noProof="0" dirty="0" err="1" smtClean="0"/>
            <a:t>Chemical</a:t>
          </a:r>
          <a:r>
            <a:rPr lang="pt-PT" sz="2100" kern="1200" noProof="0" dirty="0" smtClean="0"/>
            <a:t> </a:t>
          </a:r>
          <a:r>
            <a:rPr lang="pt-PT" sz="2100" kern="1200" noProof="0" dirty="0" err="1" smtClean="0"/>
            <a:t>and</a:t>
          </a:r>
          <a:r>
            <a:rPr lang="pt-PT" sz="2100" kern="1200" noProof="0" dirty="0" smtClean="0"/>
            <a:t> </a:t>
          </a:r>
          <a:r>
            <a:rPr lang="pt-PT" sz="2100" kern="1200" noProof="0" dirty="0" err="1" smtClean="0"/>
            <a:t>Biological</a:t>
          </a:r>
          <a:r>
            <a:rPr lang="pt-PT" sz="2100" kern="1200" noProof="0" dirty="0" smtClean="0"/>
            <a:t> </a:t>
          </a:r>
          <a:r>
            <a:rPr lang="pt-PT" sz="2100" kern="1200" noProof="0" dirty="0" err="1" smtClean="0"/>
            <a:t>Engineering</a:t>
          </a:r>
          <a:endParaRPr lang="pt-PT" sz="2100" kern="1200" noProof="0" dirty="0" smtClean="0"/>
        </a:p>
      </dsp:txBody>
      <dsp:txXfrm>
        <a:off x="305743" y="205517"/>
        <a:ext cx="6758894" cy="411248"/>
      </dsp:txXfrm>
    </dsp:sp>
    <dsp:sp modelId="{79CF085D-2031-4D22-86CA-5F5D49EBFA07}">
      <dsp:nvSpPr>
        <dsp:cNvPr id="0" name=""/>
        <dsp:cNvSpPr/>
      </dsp:nvSpPr>
      <dsp:spPr>
        <a:xfrm>
          <a:off x="48713" y="154111"/>
          <a:ext cx="514060" cy="514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F4D94-4639-43FC-92DA-59F4C0899F2E}">
      <dsp:nvSpPr>
        <dsp:cNvPr id="0" name=""/>
        <dsp:cNvSpPr/>
      </dsp:nvSpPr>
      <dsp:spPr>
        <a:xfrm>
          <a:off x="541522" y="822496"/>
          <a:ext cx="6523116" cy="4112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42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100" kern="1200" noProof="0" dirty="0" err="1" smtClean="0"/>
            <a:t>Electrical</a:t>
          </a:r>
          <a:r>
            <a:rPr lang="pt-PT" sz="2100" kern="1200" noProof="0" dirty="0" smtClean="0"/>
            <a:t> </a:t>
          </a:r>
          <a:r>
            <a:rPr lang="pt-PT" sz="2100" kern="1200" noProof="0" dirty="0" err="1" smtClean="0"/>
            <a:t>Engineering</a:t>
          </a:r>
          <a:endParaRPr lang="pt-PT" sz="2100" kern="1200" noProof="0" dirty="0" smtClean="0"/>
        </a:p>
      </dsp:txBody>
      <dsp:txXfrm>
        <a:off x="541522" y="822496"/>
        <a:ext cx="6523116" cy="411248"/>
      </dsp:txXfrm>
    </dsp:sp>
    <dsp:sp modelId="{6506BD31-E3D6-4085-9BB0-CE5354731DD1}">
      <dsp:nvSpPr>
        <dsp:cNvPr id="0" name=""/>
        <dsp:cNvSpPr/>
      </dsp:nvSpPr>
      <dsp:spPr>
        <a:xfrm>
          <a:off x="284491" y="771090"/>
          <a:ext cx="514060" cy="514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B37ED-23B7-4075-AC23-3E29AC9C86E6}">
      <dsp:nvSpPr>
        <dsp:cNvPr id="0" name=""/>
        <dsp:cNvSpPr/>
      </dsp:nvSpPr>
      <dsp:spPr>
        <a:xfrm>
          <a:off x="541522" y="1439476"/>
          <a:ext cx="6523116" cy="4112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428" tIns="53340" rIns="53340" bIns="5334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noProof="0" dirty="0" smtClean="0"/>
            <a:t>Electric Mobility and Energy Systems (Erasmus Mundus)</a:t>
          </a:r>
          <a:endParaRPr lang="pt-PT" sz="2100" kern="1200" dirty="0"/>
        </a:p>
      </dsp:txBody>
      <dsp:txXfrm>
        <a:off x="541522" y="1439476"/>
        <a:ext cx="6523116" cy="411248"/>
      </dsp:txXfrm>
    </dsp:sp>
    <dsp:sp modelId="{970665FB-7767-4ECC-8ABE-355E3F1C5DA5}">
      <dsp:nvSpPr>
        <dsp:cNvPr id="0" name=""/>
        <dsp:cNvSpPr/>
      </dsp:nvSpPr>
      <dsp:spPr>
        <a:xfrm>
          <a:off x="284491" y="1388070"/>
          <a:ext cx="514060" cy="514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227A40-A44C-489C-9F67-FCB8986A41FE}">
      <dsp:nvSpPr>
        <dsp:cNvPr id="0" name=""/>
        <dsp:cNvSpPr/>
      </dsp:nvSpPr>
      <dsp:spPr>
        <a:xfrm>
          <a:off x="305743" y="2056456"/>
          <a:ext cx="6758894" cy="41124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42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100" kern="1200" noProof="0" smtClean="0"/>
            <a:t>Industrial Engineering and Management</a:t>
          </a:r>
          <a:endParaRPr lang="pt-PT" sz="2100" kern="1200" dirty="0"/>
        </a:p>
      </dsp:txBody>
      <dsp:txXfrm>
        <a:off x="305743" y="2056456"/>
        <a:ext cx="6758894" cy="411248"/>
      </dsp:txXfrm>
    </dsp:sp>
    <dsp:sp modelId="{8770A165-AFBD-434A-BC51-A4D1BEBFC7EB}">
      <dsp:nvSpPr>
        <dsp:cNvPr id="0" name=""/>
        <dsp:cNvSpPr/>
      </dsp:nvSpPr>
      <dsp:spPr>
        <a:xfrm>
          <a:off x="48713" y="2005050"/>
          <a:ext cx="514060" cy="514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3032210" y="-466923"/>
          <a:ext cx="3617124" cy="3617124"/>
        </a:xfrm>
        <a:prstGeom prst="blockArc">
          <a:avLst>
            <a:gd name="adj1" fmla="val 18900000"/>
            <a:gd name="adj2" fmla="val 2700000"/>
            <a:gd name="adj3" fmla="val 597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E8FF2F-A320-4F77-BB90-6484BF780A42}">
      <dsp:nvSpPr>
        <dsp:cNvPr id="0" name=""/>
        <dsp:cNvSpPr/>
      </dsp:nvSpPr>
      <dsp:spPr>
        <a:xfrm>
          <a:off x="306860" y="206290"/>
          <a:ext cx="6757619" cy="4127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76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smtClean="0"/>
            <a:t>Informatics Engineering </a:t>
          </a:r>
          <a:endParaRPr lang="pt-PT" sz="2200" kern="1200" noProof="0" dirty="0" err="1" smtClean="0"/>
        </a:p>
      </dsp:txBody>
      <dsp:txXfrm>
        <a:off x="306860" y="206290"/>
        <a:ext cx="6757619" cy="412795"/>
      </dsp:txXfrm>
    </dsp:sp>
    <dsp:sp modelId="{0A600E44-9610-4350-BDE7-4DD43CF8F8D8}">
      <dsp:nvSpPr>
        <dsp:cNvPr id="0" name=""/>
        <dsp:cNvSpPr/>
      </dsp:nvSpPr>
      <dsp:spPr>
        <a:xfrm>
          <a:off x="48862" y="154690"/>
          <a:ext cx="515994" cy="515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6BE4B8-8C66-4421-809D-0BE85232902E}">
      <dsp:nvSpPr>
        <dsp:cNvPr id="0" name=""/>
        <dsp:cNvSpPr/>
      </dsp:nvSpPr>
      <dsp:spPr>
        <a:xfrm>
          <a:off x="543525" y="825590"/>
          <a:ext cx="6520954" cy="4127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76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Mechanical</a:t>
          </a:r>
          <a:r>
            <a:rPr lang="pt-PT" sz="2200" kern="1200" noProof="0" dirty="0" smtClean="0"/>
            <a:t> </a:t>
          </a:r>
          <a:r>
            <a:rPr lang="pt-PT" sz="2200" kern="1200" noProof="0" dirty="0" err="1" smtClean="0"/>
            <a:t>Engineering</a:t>
          </a:r>
          <a:r>
            <a:rPr lang="pt-PT" sz="2200" kern="1200" noProof="0" dirty="0" smtClean="0"/>
            <a:t> </a:t>
          </a:r>
          <a:endParaRPr lang="pt-PT" sz="2200" kern="1200" dirty="0"/>
        </a:p>
      </dsp:txBody>
      <dsp:txXfrm>
        <a:off x="543525" y="825590"/>
        <a:ext cx="6520954" cy="412795"/>
      </dsp:txXfrm>
    </dsp:sp>
    <dsp:sp modelId="{7188C97F-80C6-413B-BEF0-A86A6ACDD58E}">
      <dsp:nvSpPr>
        <dsp:cNvPr id="0" name=""/>
        <dsp:cNvSpPr/>
      </dsp:nvSpPr>
      <dsp:spPr>
        <a:xfrm>
          <a:off x="285527" y="773991"/>
          <a:ext cx="515994" cy="515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F45CD-7C0D-457F-9435-0B81B4BDF053}">
      <dsp:nvSpPr>
        <dsp:cNvPr id="0" name=""/>
        <dsp:cNvSpPr/>
      </dsp:nvSpPr>
      <dsp:spPr>
        <a:xfrm>
          <a:off x="543525" y="1444890"/>
          <a:ext cx="6520954" cy="4127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76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Physical Assets Engineering and Management</a:t>
          </a:r>
          <a:endParaRPr lang="pt-PT" sz="2200" kern="1200" dirty="0"/>
        </a:p>
      </dsp:txBody>
      <dsp:txXfrm>
        <a:off x="543525" y="1444890"/>
        <a:ext cx="6520954" cy="412795"/>
      </dsp:txXfrm>
    </dsp:sp>
    <dsp:sp modelId="{C7BC5F7C-3987-4976-B8DC-609EA9710BA2}">
      <dsp:nvSpPr>
        <dsp:cNvPr id="0" name=""/>
        <dsp:cNvSpPr/>
      </dsp:nvSpPr>
      <dsp:spPr>
        <a:xfrm>
          <a:off x="285527" y="1393291"/>
          <a:ext cx="515994" cy="515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CC966-67C9-4BA0-A08F-7065F1D521D5}">
      <dsp:nvSpPr>
        <dsp:cNvPr id="0" name=""/>
        <dsp:cNvSpPr/>
      </dsp:nvSpPr>
      <dsp:spPr>
        <a:xfrm>
          <a:off x="306860" y="2064191"/>
          <a:ext cx="6757619" cy="4127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7656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noProof="0" dirty="0" smtClean="0"/>
            <a:t>Sustainable </a:t>
          </a:r>
          <a:r>
            <a:rPr lang="en-GB" sz="2200" kern="1200" noProof="0" smtClean="0"/>
            <a:t>and Smart Cities</a:t>
          </a:r>
          <a:endParaRPr lang="pt-PT" sz="2200" kern="1200" noProof="0" dirty="0" smtClean="0"/>
        </a:p>
      </dsp:txBody>
      <dsp:txXfrm>
        <a:off x="306860" y="2064191"/>
        <a:ext cx="6757619" cy="412795"/>
      </dsp:txXfrm>
    </dsp:sp>
    <dsp:sp modelId="{1BF2862F-FCBC-463B-81DD-062E1AB62A6C}">
      <dsp:nvSpPr>
        <dsp:cNvPr id="0" name=""/>
        <dsp:cNvSpPr/>
      </dsp:nvSpPr>
      <dsp:spPr>
        <a:xfrm>
          <a:off x="48862" y="2012591"/>
          <a:ext cx="515994" cy="5159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C3E90DDC-6566-40EE-A88C-CE6B306D68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57CB0C1-3A43-4C92-B63F-A3BC96274E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0FB24-57AC-4E49-A7EB-1AF8BA44027C}" type="datetimeFigureOut">
              <a:rPr lang="pt-PT" smtClean="0"/>
              <a:t>21/06/2023</a:t>
            </a:fld>
            <a:endParaRPr lang="pt-PT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B607D79-0F86-4CFA-B528-C9AE02B89C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2CCFB97-2F7E-4A11-8EC1-23FF187FF0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B203B-7218-4E0E-B88D-28B957A6C1BE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85561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B71EE-BF26-40E3-BA20-16C39768EF6E}" type="datetimeFigureOut">
              <a:rPr lang="pt-PT" smtClean="0"/>
              <a:t>21/06/2023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AC9BF-A0F5-4730-A69E-086D55F89102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27979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D81F1E7-4EFD-4BFF-B438-FCD52FD36B17}" type="slidenum">
              <a:rPr lang="pt-PT" smtClean="0"/>
              <a:t>3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58315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66892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80345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98553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5288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05017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9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78191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10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83718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56790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30852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13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25788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15679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5911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75427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17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81961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AC9BF-A0F5-4730-A69E-086D55F89102}" type="slidenum">
              <a:rPr lang="pt-PT" smtClean="0"/>
              <a:t>20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87034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PT"/>
              <a:t>Clique para editar o estilo do subtítulo do Modelo Global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C15B25C7-5C72-470C-9D07-38FCF5D80619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387A08-C66E-4A36-9D5D-A1734C66244E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PT"/>
              <a:t>Editar estilos de texto do Modelo Global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DBD21D3-0761-4FD9-BAE6-8260AB3D8FCE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BBC2D1-F40B-4292-B392-9BEC2A6967D5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/>
              <a:t>Editar estilos de texto do Modelo Global</a:t>
            </a:r>
            <a:endParaRPr lang="pt-PT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/>
              <a:t>Editar estilos de texto do Modelo Global</a:t>
            </a:r>
            <a:endParaRPr lang="pt-PT" dirty="0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75E09E-7131-462D-8D3C-2F55DE711379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40CE8A-E7D4-46B9-AE1E-C9E8972C3BD9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  <p:sp>
        <p:nvSpPr>
          <p:cNvPr id="7" name="Retângulo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E4344D-947F-4C37-AE39-5829D35D0D0D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PT"/>
              <a:t>Editar estilos de texto do Modelo Global</a:t>
            </a:r>
            <a:endParaRPr lang="pt-PT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635D0349-AECE-42F1-B356-FFE89902C881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a Imagem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PT" smtClean="0"/>
              <a:t>Clique no ícone para adicionar uma imagem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PT"/>
              <a:t>Editar estilos de texto do Modelo Global</a:t>
            </a:r>
            <a:endParaRPr lang="pt-PT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FB128D-B38E-4ED3-B76C-A31D54871078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9" name="Título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146076-D486-4F8F-9788-942F662A9852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C1CCE00C-B8D7-4D79-81CF-9031ECF3C83F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PT"/>
              <a:t>Clique para editar o estilo do título do Modelo Global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t-PT"/>
              <a:t>Editar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6385049C-DA14-4D92-B641-F8194D01D833}" type="datetime1">
              <a:rPr lang="pt-PT" smtClean="0"/>
              <a:t>21/06/2023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pt-PT" smtClean="0"/>
              <a:pPr rtl="0"/>
              <a:t>‹nº›</a:t>
            </a:fld>
            <a:endParaRPr lang="pt-PT" dirty="0"/>
          </a:p>
        </p:txBody>
      </p:sp>
      <p:sp>
        <p:nvSpPr>
          <p:cNvPr id="9" name="Retângulo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10" name="Retângulo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11" name="Retângulo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cid:image001.png@01D159B2.E785A040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mages.google.pt/imgres?imgurl=http://www.ops.com.br/noticias/fotos/FT_20090730_090825.jpg&amp;imgrefurl=http://www.ops.com.br/noticias/?in=noticias&amp;editoria=1&amp;id=2452&amp;usg=__Vqq0VDMVibVb8zUnQyJR4jBz5OU=&amp;h=373&amp;w=398&amp;sz=32&amp;hl=pt-PT&amp;start=38&amp;um=1&amp;itbs=1&amp;tbnid=ksUdd77AIgYSdM:&amp;tbnh=116&amp;tbnw=124&amp;prev=/images?q=engenharia+biol%C3%B3gica&amp;start=36&amp;um=1&amp;hl=pt-PT&amp;sa=N&amp;ndsp=18&amp;tbs=isch:1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34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34.jpe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lmelo@isec.pt" TargetMode="External"/><Relationship Id="rId3" Type="http://schemas.openxmlformats.org/officeDocument/2006/relationships/hyperlink" Target="mailto:cpereira@isec.pt" TargetMode="External"/><Relationship Id="rId7" Type="http://schemas.openxmlformats.org/officeDocument/2006/relationships/hyperlink" Target="mailto:veronica@isec.pt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hyperlink" Target="mailto:davidd@isec.pt" TargetMode="External"/><Relationship Id="rId5" Type="http://schemas.openxmlformats.org/officeDocument/2006/relationships/hyperlink" Target="mailto:ednativi@isec.pt" TargetMode="External"/><Relationship Id="rId10" Type="http://schemas.openxmlformats.org/officeDocument/2006/relationships/image" Target="../media/image35.png"/><Relationship Id="rId4" Type="http://schemas.openxmlformats.org/officeDocument/2006/relationships/hyperlink" Target="mailto:calcobia@isec.pt" TargetMode="External"/><Relationship Id="rId9" Type="http://schemas.openxmlformats.org/officeDocument/2006/relationships/hyperlink" Target="mailto:ri@isec.p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6478" y="1526155"/>
            <a:ext cx="6021086" cy="70754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PORTUGAL – COIMBRA </a:t>
            </a:r>
            <a:r>
              <a:rPr lang="en-GB" dirty="0" err="1" smtClean="0"/>
              <a:t>CiTY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pt-PT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2500" dirty="0"/>
          </a:p>
        </p:txBody>
      </p:sp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8"/>
          <a:stretch/>
        </p:blipFill>
        <p:spPr>
          <a:xfrm>
            <a:off x="6807201" y="460773"/>
            <a:ext cx="5033504" cy="630290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8210935" y="2950292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COIMBRA</a:t>
            </a:r>
            <a:endParaRPr lang="en-GB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05" y="2684989"/>
            <a:ext cx="4367927" cy="319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3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94085"/>
            <a:ext cx="11286367" cy="70754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PORTUGAL – A COUNTRY OF </a:t>
            </a:r>
            <a:r>
              <a:rPr lang="en-GB" dirty="0" err="1" smtClean="0"/>
              <a:t>CONTRAsT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pt-PT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2500" dirty="0"/>
          </a:p>
        </p:txBody>
      </p:sp>
      <p:pic>
        <p:nvPicPr>
          <p:cNvPr id="7" name="Visit Portugal_H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7137" y="1801629"/>
            <a:ext cx="9926492" cy="55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0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2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17950" y="3429005"/>
            <a:ext cx="104926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6</a:t>
            </a:r>
            <a:r>
              <a:rPr lang="en-US" sz="2800" dirty="0">
                <a:solidFill>
                  <a:schemeClr val="bg1"/>
                </a:solidFill>
              </a:rPr>
              <a:t> S</a:t>
            </a:r>
            <a:r>
              <a:rPr lang="en-US" sz="2800" dirty="0" smtClean="0">
                <a:solidFill>
                  <a:schemeClr val="bg1"/>
                </a:solidFill>
              </a:rPr>
              <a:t>chools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M</a:t>
            </a:r>
            <a:r>
              <a:rPr lang="en-US" sz="2800" dirty="0" smtClean="0">
                <a:solidFill>
                  <a:schemeClr val="bg1"/>
                </a:solidFill>
              </a:rPr>
              <a:t>ore</a:t>
            </a:r>
            <a:r>
              <a:rPr lang="en-US" sz="2800" dirty="0">
                <a:solidFill>
                  <a:schemeClr val="bg1"/>
                </a:solidFill>
              </a:rPr>
              <a:t> than 40 </a:t>
            </a:r>
            <a:r>
              <a:rPr lang="en-US" sz="2800" dirty="0" smtClean="0">
                <a:solidFill>
                  <a:schemeClr val="bg1"/>
                </a:solidFill>
              </a:rPr>
              <a:t>courses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70</a:t>
            </a:r>
            <a:r>
              <a:rPr lang="en-US" sz="2800" dirty="0">
                <a:solidFill>
                  <a:schemeClr val="bg1"/>
                </a:solidFill>
              </a:rPr>
              <a:t> MSc and post-graduations </a:t>
            </a:r>
            <a:r>
              <a:rPr lang="en-US" sz="2800" dirty="0" smtClean="0">
                <a:solidFill>
                  <a:schemeClr val="bg1"/>
                </a:solidFill>
              </a:rPr>
              <a:t>degrees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600 </a:t>
            </a:r>
            <a:r>
              <a:rPr lang="en-US" sz="2800" dirty="0">
                <a:solidFill>
                  <a:schemeClr val="bg1"/>
                </a:solidFill>
              </a:rPr>
              <a:t>professors (of which, 350 with PhD) 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</a:rPr>
              <a:t>50 </a:t>
            </a:r>
            <a:r>
              <a:rPr lang="en-US" sz="2800" dirty="0">
                <a:solidFill>
                  <a:schemeClr val="bg1"/>
                </a:solidFill>
              </a:rPr>
              <a:t>full </a:t>
            </a:r>
            <a:r>
              <a:rPr lang="en-US" sz="2800" dirty="0" smtClean="0">
                <a:solidFill>
                  <a:schemeClr val="bg1"/>
                </a:solidFill>
              </a:rPr>
              <a:t>professors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</a:rPr>
              <a:t>O</a:t>
            </a:r>
            <a:r>
              <a:rPr lang="en-US" sz="2800" dirty="0" smtClean="0">
                <a:solidFill>
                  <a:schemeClr val="bg1"/>
                </a:solidFill>
              </a:rPr>
              <a:t>ver 12000 students</a:t>
            </a:r>
            <a:endParaRPr lang="pt-PT" sz="28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2207" y="754396"/>
            <a:ext cx="10993549" cy="1475013"/>
          </a:xfrm>
        </p:spPr>
        <p:txBody>
          <a:bodyPr rtlCol="0">
            <a:normAutofit/>
          </a:bodyPr>
          <a:lstStyle/>
          <a:p>
            <a:pPr rtl="0"/>
            <a:r>
              <a:rPr lang="pt-PT" dirty="0" smtClean="0"/>
              <a:t>POLYTECHNIC INSTITUTE OF COIMBRA</a:t>
            </a:r>
            <a:endParaRPr lang="pt-PT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810" y="740778"/>
            <a:ext cx="1581346" cy="13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4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tângulo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447817" y="2403991"/>
            <a:ext cx="3049721" cy="7422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 err="1"/>
              <a:t>health</a:t>
            </a:r>
            <a:r>
              <a:rPr lang="pt-PT" sz="1600" dirty="0"/>
              <a:t> </a:t>
            </a:r>
            <a:r>
              <a:rPr lang="pt-PT" sz="1600" dirty="0" smtClean="0"/>
              <a:t>&amp; </a:t>
            </a:r>
            <a:r>
              <a:rPr lang="pt-PT" sz="1600" dirty="0" err="1" smtClean="0"/>
              <a:t>Technology</a:t>
            </a:r>
            <a:endParaRPr lang="en-GB" sz="1600" dirty="0"/>
          </a:p>
        </p:txBody>
      </p:sp>
      <p:sp>
        <p:nvSpPr>
          <p:cNvPr id="14" name="Subtítulo 2"/>
          <p:cNvSpPr txBox="1">
            <a:spLocks/>
          </p:cNvSpPr>
          <p:nvPr/>
        </p:nvSpPr>
        <p:spPr>
          <a:xfrm>
            <a:off x="574181" y="4523474"/>
            <a:ext cx="3049721" cy="7422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 err="1" smtClean="0"/>
              <a:t>Technology</a:t>
            </a:r>
            <a:r>
              <a:rPr lang="pt-PT" sz="1600" dirty="0" smtClean="0"/>
              <a:t> &amp; Management</a:t>
            </a:r>
            <a:endParaRPr lang="en-GB" sz="1600" dirty="0"/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523095" y="2406512"/>
            <a:ext cx="3049721" cy="7422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 smtClean="0"/>
              <a:t>Education</a:t>
            </a:r>
            <a:endParaRPr lang="en-GB" sz="1600" dirty="0"/>
          </a:p>
        </p:txBody>
      </p:sp>
      <p:sp>
        <p:nvSpPr>
          <p:cNvPr id="17" name="Subtítulo 2"/>
          <p:cNvSpPr txBox="1">
            <a:spLocks/>
          </p:cNvSpPr>
          <p:nvPr/>
        </p:nvSpPr>
        <p:spPr>
          <a:xfrm>
            <a:off x="8357547" y="2350582"/>
            <a:ext cx="3049721" cy="7422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 err="1" smtClean="0"/>
              <a:t>Agriculture</a:t>
            </a:r>
            <a:endParaRPr lang="en-GB" sz="1600" dirty="0"/>
          </a:p>
        </p:txBody>
      </p:sp>
      <p:sp>
        <p:nvSpPr>
          <p:cNvPr id="20" name="Subtítulo 2"/>
          <p:cNvSpPr txBox="1">
            <a:spLocks/>
          </p:cNvSpPr>
          <p:nvPr/>
        </p:nvSpPr>
        <p:spPr>
          <a:xfrm>
            <a:off x="4651845" y="4579132"/>
            <a:ext cx="3049721" cy="7422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Engineering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713" y="875157"/>
            <a:ext cx="1767793" cy="1367979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853" y="929977"/>
            <a:ext cx="1788947" cy="138434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811" y="749300"/>
            <a:ext cx="1728713" cy="160595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330" y="3086154"/>
            <a:ext cx="1492211" cy="1393232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853" y="3168645"/>
            <a:ext cx="1972316" cy="1348841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975" y="2984135"/>
            <a:ext cx="1923204" cy="1584151"/>
          </a:xfrm>
          <a:prstGeom prst="rect">
            <a:avLst/>
          </a:prstGeom>
        </p:spPr>
      </p:pic>
      <p:sp>
        <p:nvSpPr>
          <p:cNvPr id="25" name="Subtítulo 2"/>
          <p:cNvSpPr txBox="1">
            <a:spLocks/>
          </p:cNvSpPr>
          <p:nvPr/>
        </p:nvSpPr>
        <p:spPr>
          <a:xfrm>
            <a:off x="8496645" y="4731531"/>
            <a:ext cx="3049721" cy="7422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 smtClean="0"/>
              <a:t>BUSINESS</a:t>
            </a:r>
            <a:endParaRPr lang="en-GB" sz="1600" dirty="0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523" y="5236432"/>
            <a:ext cx="4392811" cy="105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tângulo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dirty="0"/>
          </a:p>
        </p:txBody>
      </p:sp>
      <p:pic>
        <p:nvPicPr>
          <p:cNvPr id="7" name="Imagem 6" descr="Ligações Digitai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tângulo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pt-PT" sz="4800" dirty="0" smtClean="0">
                <a:solidFill>
                  <a:schemeClr val="bg1"/>
                </a:solidFill>
              </a:rPr>
              <a:t>COIMBRA INSTITUTE OF ENGINEERING</a:t>
            </a:r>
            <a:endParaRPr lang="pt-PT" sz="4800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532561"/>
            <a:ext cx="10993546" cy="484822"/>
          </a:xfrm>
        </p:spPr>
        <p:txBody>
          <a:bodyPr rtlCol="0">
            <a:noAutofit/>
          </a:bodyPr>
          <a:lstStyle/>
          <a:p>
            <a:pPr algn="ctr" rtl="0"/>
            <a:r>
              <a:rPr lang="pt-PT" sz="3200" dirty="0" smtClean="0">
                <a:solidFill>
                  <a:srgbClr val="7CEBFF"/>
                </a:solidFill>
              </a:rPr>
              <a:t>POLYTECHNIC INSTITUTE OF COIMBRA</a:t>
            </a:r>
            <a:endParaRPr lang="pt-PT" sz="3200" dirty="0">
              <a:solidFill>
                <a:srgbClr val="7CEBFF"/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/>
          <a:srcRect l="154" t="11580" r="1542" b="32137"/>
          <a:stretch/>
        </p:blipFill>
        <p:spPr>
          <a:xfrm>
            <a:off x="478607" y="744899"/>
            <a:ext cx="11213122" cy="3611201"/>
          </a:xfrm>
          <a:prstGeom prst="rect">
            <a:avLst/>
          </a:prstGeom>
        </p:spPr>
      </p:pic>
      <p:pic>
        <p:nvPicPr>
          <p:cNvPr id="14" name="Imagem 13" descr="Description: C:\Users\dpires\Desktop\Logowelcome.png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822" y="1060334"/>
            <a:ext cx="1678579" cy="795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 smtClean="0"/>
              <a:t>ISEC </a:t>
            </a:r>
            <a:r>
              <a:rPr lang="pt-PT" dirty="0" smtClean="0">
                <a:solidFill>
                  <a:srgbClr val="00B0F0"/>
                </a:solidFill>
              </a:rPr>
              <a:t>CAMPUS</a:t>
            </a:r>
            <a:endParaRPr lang="pt-PT" dirty="0">
              <a:solidFill>
                <a:srgbClr val="00B0F0"/>
              </a:solidFill>
            </a:endParaRPr>
          </a:p>
        </p:txBody>
      </p:sp>
      <p:pic>
        <p:nvPicPr>
          <p:cNvPr id="11" name="Marcador de Posição de Conteúdo 4" descr="Gráficos">
            <a:extLst>
              <a:ext uri="{FF2B5EF4-FFF2-40B4-BE49-F238E27FC236}">
                <a16:creationId xmlns:a16="http://schemas.microsoft.com/office/drawing/2014/main" id="{47D9BE16-119C-43B2-9AE6-18C4A150C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81025" y="2231480"/>
            <a:ext cx="5422900" cy="3625353"/>
          </a:xfrm>
        </p:spPr>
      </p:pic>
      <p:pic>
        <p:nvPicPr>
          <p:cNvPr id="5" name="Imagem 4" descr="A trabalhar">
            <a:extLst>
              <a:ext uri="{FF2B5EF4-FFF2-40B4-BE49-F238E27FC236}">
                <a16:creationId xmlns:a16="http://schemas.microsoft.com/office/drawing/2014/main" id="{BC829010-59E7-4B6E-AE76-EEE7D0ED0D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31479"/>
            <a:ext cx="6443449" cy="3625353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801827" y="729658"/>
            <a:ext cx="5917711" cy="4958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4000" dirty="0" smtClean="0">
                <a:solidFill>
                  <a:srgbClr val="0070C0"/>
                </a:solidFill>
              </a:rPr>
              <a:t>6 </a:t>
            </a:r>
            <a:r>
              <a:rPr lang="en-GB" sz="4000" dirty="0">
                <a:solidFill>
                  <a:srgbClr val="0070C0"/>
                </a:solidFill>
              </a:rPr>
              <a:t>Departments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pt-PT" sz="4000" dirty="0" smtClean="0">
                <a:solidFill>
                  <a:srgbClr val="0070C0"/>
                </a:solidFill>
              </a:rPr>
              <a:t>84 </a:t>
            </a:r>
            <a:r>
              <a:rPr lang="pt-PT" sz="4000" dirty="0" err="1">
                <a:solidFill>
                  <a:srgbClr val="0070C0"/>
                </a:solidFill>
              </a:rPr>
              <a:t>Laboratories</a:t>
            </a:r>
            <a:r>
              <a:rPr lang="pt-PT" sz="4000" dirty="0">
                <a:solidFill>
                  <a:srgbClr val="0070C0"/>
                </a:solidFill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PT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pt-PT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6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 smtClean="0"/>
              <a:t>ISEC </a:t>
            </a:r>
            <a:r>
              <a:rPr lang="pt-PT" dirty="0" err="1" smtClean="0">
                <a:solidFill>
                  <a:srgbClr val="00B0F0"/>
                </a:solidFill>
              </a:rPr>
              <a:t>DEPARTMENTS</a:t>
            </a:r>
            <a:r>
              <a:rPr lang="pt-PT" dirty="0" smtClean="0"/>
              <a:t> 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3687598" y="2428999"/>
            <a:ext cx="5613973" cy="535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b="1" dirty="0">
                <a:solidFill>
                  <a:srgbClr val="003399"/>
                </a:solidFill>
              </a:rPr>
              <a:t>CIVIL </a:t>
            </a:r>
            <a:r>
              <a:rPr lang="pt-PT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ENGINEERING</a:t>
            </a:r>
            <a:endParaRPr lang="pt-PT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200000"/>
              </a:lnSpc>
            </a:pPr>
            <a:r>
              <a:rPr lang="pt-PT" b="1" dirty="0" err="1">
                <a:solidFill>
                  <a:srgbClr val="003399"/>
                </a:solidFill>
              </a:rPr>
              <a:t>ELECTROTECHNICAL</a:t>
            </a:r>
            <a:r>
              <a:rPr lang="pt-PT" b="1" dirty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ENGINEERING</a:t>
            </a:r>
            <a:endParaRPr lang="pt-PT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200000"/>
              </a:lnSpc>
            </a:pPr>
            <a:r>
              <a:rPr lang="pt-PT" b="1" dirty="0" err="1">
                <a:solidFill>
                  <a:srgbClr val="003399"/>
                </a:solidFill>
              </a:rPr>
              <a:t>MECHANICAL</a:t>
            </a:r>
            <a:r>
              <a:rPr lang="pt-PT" b="1" dirty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ENGINEERING</a:t>
            </a:r>
            <a:endParaRPr lang="pt-PT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200000"/>
              </a:lnSpc>
            </a:pPr>
            <a:r>
              <a:rPr lang="pt-PT" b="1" dirty="0" err="1">
                <a:solidFill>
                  <a:srgbClr val="003399"/>
                </a:solidFill>
              </a:rPr>
              <a:t>INFORMATICS</a:t>
            </a:r>
            <a:r>
              <a:rPr lang="pt-PT" b="1" dirty="0">
                <a:solidFill>
                  <a:srgbClr val="003399"/>
                </a:solidFill>
              </a:rPr>
              <a:t> AND </a:t>
            </a:r>
            <a:r>
              <a:rPr lang="pt-PT" b="1" dirty="0" err="1">
                <a:solidFill>
                  <a:srgbClr val="003399"/>
                </a:solidFill>
              </a:rPr>
              <a:t>SYSTEMS</a:t>
            </a:r>
            <a:r>
              <a:rPr lang="pt-PT" b="1" dirty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ENGINEERING</a:t>
            </a:r>
            <a:endParaRPr lang="pt-PT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200000"/>
              </a:lnSpc>
            </a:pPr>
            <a:r>
              <a:rPr lang="pt-PT" b="1" dirty="0" err="1">
                <a:solidFill>
                  <a:srgbClr val="003399"/>
                </a:solidFill>
              </a:rPr>
              <a:t>CHEMICAL</a:t>
            </a:r>
            <a:r>
              <a:rPr lang="pt-PT" b="1" dirty="0">
                <a:solidFill>
                  <a:srgbClr val="003399"/>
                </a:solidFill>
              </a:rPr>
              <a:t> AND </a:t>
            </a:r>
            <a:r>
              <a:rPr lang="pt-PT" b="1" dirty="0" err="1">
                <a:solidFill>
                  <a:srgbClr val="003399"/>
                </a:solidFill>
              </a:rPr>
              <a:t>BIOLOGICAL</a:t>
            </a:r>
            <a:r>
              <a:rPr lang="pt-PT" b="1" dirty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ENGINEERING</a:t>
            </a:r>
            <a:endParaRPr lang="pt-PT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200000"/>
              </a:lnSpc>
            </a:pPr>
            <a:r>
              <a:rPr lang="pt-PT" b="1" dirty="0" err="1">
                <a:solidFill>
                  <a:srgbClr val="003399"/>
                </a:solidFill>
              </a:rPr>
              <a:t>PHYSICAL</a:t>
            </a:r>
            <a:r>
              <a:rPr lang="pt-PT" b="1" dirty="0">
                <a:solidFill>
                  <a:srgbClr val="003399"/>
                </a:solidFill>
              </a:rPr>
              <a:t> AND </a:t>
            </a:r>
            <a:r>
              <a:rPr lang="pt-PT" b="1" dirty="0" err="1">
                <a:solidFill>
                  <a:srgbClr val="003399"/>
                </a:solidFill>
              </a:rPr>
              <a:t>MATHEMATICS</a:t>
            </a:r>
            <a:r>
              <a:rPr lang="pt-PT" b="1" dirty="0">
                <a:solidFill>
                  <a:srgbClr val="003399"/>
                </a:solidFill>
              </a:rPr>
              <a:t> </a:t>
            </a:r>
            <a:r>
              <a:rPr lang="pt-PT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ENGINEERING</a:t>
            </a:r>
            <a:endParaRPr lang="pt-PT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200000"/>
              </a:lnSpc>
            </a:pPr>
            <a:endParaRPr lang="pt-PT" b="1" dirty="0">
              <a:solidFill>
                <a:srgbClr val="003399"/>
              </a:solidFill>
            </a:endParaRPr>
          </a:p>
          <a:p>
            <a:pPr algn="ctr">
              <a:lnSpc>
                <a:spcPct val="200000"/>
              </a:lnSpc>
            </a:pPr>
            <a:endParaRPr lang="pt-PT" b="1" dirty="0">
              <a:solidFill>
                <a:srgbClr val="003399"/>
              </a:solidFill>
            </a:endParaRPr>
          </a:p>
          <a:p>
            <a:pPr algn="ctr"/>
            <a:endParaRPr lang="pt-PT" b="1" dirty="0">
              <a:solidFill>
                <a:srgbClr val="003399"/>
              </a:solidFill>
            </a:endParaRPr>
          </a:p>
          <a:p>
            <a:pPr algn="ctr"/>
            <a:endParaRPr lang="pt-PT" b="1" dirty="0">
              <a:solidFill>
                <a:srgbClr val="003399"/>
              </a:solidFill>
            </a:endParaRPr>
          </a:p>
          <a:p>
            <a:pPr algn="ctr"/>
            <a:endParaRPr lang="pt-PT" b="1" dirty="0">
              <a:solidFill>
                <a:srgbClr val="003399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 rot="21251943">
            <a:off x="606366" y="2584048"/>
            <a:ext cx="20903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0"/>
            <a:r>
              <a:rPr lang="pt-PT" sz="20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6</a:t>
            </a:r>
            <a:endParaRPr lang="pt-PT" sz="200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 smtClean="0"/>
              <a:t>ISEC </a:t>
            </a:r>
            <a:r>
              <a:rPr lang="pt-PT" dirty="0" err="1" smtClean="0">
                <a:solidFill>
                  <a:srgbClr val="00B0F0"/>
                </a:solidFill>
              </a:rPr>
              <a:t>SERVICES</a:t>
            </a:r>
            <a:r>
              <a:rPr lang="pt-PT" dirty="0" smtClean="0">
                <a:solidFill>
                  <a:srgbClr val="00B0F0"/>
                </a:solidFill>
              </a:rPr>
              <a:t>                &amp;                   </a:t>
            </a:r>
            <a:r>
              <a:rPr lang="pt-PT" dirty="0" err="1" smtClean="0">
                <a:solidFill>
                  <a:srgbClr val="00B0F0"/>
                </a:solidFill>
              </a:rPr>
              <a:t>Facilities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555573" y="1544242"/>
            <a:ext cx="4434709" cy="27482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sz="1400" dirty="0">
              <a:solidFill>
                <a:srgbClr val="0070C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54" y="848385"/>
            <a:ext cx="1986436" cy="750900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73" y="4746820"/>
            <a:ext cx="2591770" cy="1721400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862" y="3005436"/>
            <a:ext cx="2747732" cy="2060799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81193" y="1878576"/>
            <a:ext cx="6096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70C0"/>
                </a:solidFill>
                <a:latin typeface="+mj-lt"/>
              </a:rPr>
              <a:t>Purchasing Service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Planning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and Evaluation Office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Project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Support Office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Image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and Public Relations Office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Professional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Insertion and Alumni Office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International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Relations Office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Secretariat  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Secretary 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Academic and Pedagogical Management </a:t>
            </a: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Service</a:t>
            </a: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Technological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Infrastructure Management Service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Facilities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and Maintenance Service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Academic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Treasury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Auxiliary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Services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Resource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Management Service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err="1" smtClean="0">
                <a:solidFill>
                  <a:srgbClr val="0070C0"/>
                </a:solidFill>
                <a:latin typeface="+mj-lt"/>
              </a:rPr>
              <a:t>IPC's</a:t>
            </a: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Student Support Office (</a:t>
            </a:r>
            <a:r>
              <a:rPr lang="en-GB" sz="1600" dirty="0" err="1">
                <a:solidFill>
                  <a:srgbClr val="0070C0"/>
                </a:solidFill>
                <a:latin typeface="+mj-lt"/>
              </a:rPr>
              <a:t>GAE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)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Quality 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Office  </a:t>
            </a:r>
            <a:endParaRPr lang="en-GB" sz="1600" dirty="0" smtClean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70C0"/>
                </a:solidFill>
              </a:rPr>
              <a:t>Social </a:t>
            </a:r>
            <a:r>
              <a:rPr lang="en-GB" sz="1600" dirty="0" smtClean="0">
                <a:solidFill>
                  <a:srgbClr val="0070C0"/>
                </a:solidFill>
              </a:rPr>
              <a:t>Assistance Office</a:t>
            </a:r>
            <a:endParaRPr lang="en-GB" sz="1600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Psychology Office</a:t>
            </a:r>
            <a:endParaRPr lang="en-GB" sz="16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518254" y="1896273"/>
            <a:ext cx="6096000" cy="2634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70C0"/>
                </a:solidFill>
                <a:latin typeface="+mj-lt"/>
              </a:rPr>
              <a:t>Library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 err="1">
                <a:solidFill>
                  <a:srgbClr val="0070C0"/>
                </a:solidFill>
                <a:latin typeface="+mj-lt"/>
              </a:rPr>
              <a:t>AEISEC</a:t>
            </a:r>
            <a:r>
              <a:rPr lang="en-GB" sz="1600" dirty="0">
                <a:solidFill>
                  <a:srgbClr val="0070C0"/>
                </a:solidFill>
                <a:latin typeface="+mj-lt"/>
              </a:rPr>
              <a:t> – Student Association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70C0"/>
                </a:solidFill>
                <a:latin typeface="+mj-lt"/>
              </a:rPr>
              <a:t>Copy </a:t>
            </a:r>
            <a:r>
              <a:rPr lang="en-GB" sz="1600" dirty="0" err="1">
                <a:solidFill>
                  <a:srgbClr val="0070C0"/>
                </a:solidFill>
                <a:latin typeface="+mj-lt"/>
              </a:rPr>
              <a:t>Center</a:t>
            </a:r>
            <a:endParaRPr lang="en-GB" sz="16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70C0"/>
                </a:solidFill>
                <a:latin typeface="+mj-lt"/>
              </a:rPr>
              <a:t>Study Rooms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Canteen</a:t>
            </a:r>
            <a:endParaRPr lang="en-GB" sz="16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 smtClean="0">
                <a:solidFill>
                  <a:srgbClr val="0070C0"/>
                </a:solidFill>
                <a:latin typeface="+mj-lt"/>
              </a:rPr>
              <a:t>Cafeterias</a:t>
            </a:r>
            <a:endParaRPr lang="en-GB" sz="16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70C0"/>
                </a:solidFill>
                <a:latin typeface="+mj-lt"/>
              </a:rPr>
              <a:t>Auditorium</a:t>
            </a:r>
          </a:p>
        </p:txBody>
      </p:sp>
    </p:spTree>
    <p:extLst>
      <p:ext uri="{BB962C8B-B14F-4D97-AF65-F5344CB8AC3E}">
        <p14:creationId xmlns:p14="http://schemas.microsoft.com/office/powerpoint/2010/main" val="54376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PT" dirty="0" smtClean="0"/>
              <a:t>ISEC </a:t>
            </a:r>
            <a:r>
              <a:rPr lang="en-US" dirty="0">
                <a:solidFill>
                  <a:srgbClr val="00B0F0"/>
                </a:solidFill>
              </a:rPr>
              <a:t>DEPARTMENT </a:t>
            </a:r>
            <a:r>
              <a:rPr lang="en-US" dirty="0" smtClean="0">
                <a:solidFill>
                  <a:srgbClr val="00B0F0"/>
                </a:solidFill>
              </a:rPr>
              <a:t>MAIN LABS</a:t>
            </a:r>
            <a:r>
              <a:rPr lang="pt-PT" dirty="0" smtClean="0"/>
              <a:t> 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338298" y="1901460"/>
            <a:ext cx="25987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b="1" dirty="0">
                <a:solidFill>
                  <a:srgbClr val="003399"/>
                </a:solidFill>
              </a:rPr>
              <a:t>CIVIL </a:t>
            </a:r>
            <a:r>
              <a:rPr lang="pt-PT" b="1" dirty="0" err="1" smtClean="0">
                <a:solidFill>
                  <a:srgbClr val="0070C0"/>
                </a:solidFill>
              </a:rPr>
              <a:t>ENGINEERING</a:t>
            </a:r>
            <a:endParaRPr lang="pt-PT" b="1" dirty="0">
              <a:solidFill>
                <a:srgbClr val="0070C0"/>
              </a:solidFill>
            </a:endParaRPr>
          </a:p>
          <a:p>
            <a:pPr algn="ctr"/>
            <a:endParaRPr lang="pt-PT" b="1" dirty="0">
              <a:solidFill>
                <a:srgbClr val="003399"/>
              </a:solidFill>
            </a:endParaRPr>
          </a:p>
        </p:txBody>
      </p:sp>
      <p:pic>
        <p:nvPicPr>
          <p:cNvPr id="6" name="Picture 6" descr="Civil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80447">
            <a:off x="8347832" y="2400321"/>
            <a:ext cx="3128294" cy="2025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civil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80447">
            <a:off x="4594072" y="3462497"/>
            <a:ext cx="3321917" cy="215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1325983" y="2824790"/>
            <a:ext cx="283570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0070C0"/>
                </a:solidFill>
              </a:rPr>
              <a:t>» Geotechnical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70C0"/>
                </a:solidFill>
              </a:rPr>
              <a:t>» Hydraulics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70C0"/>
                </a:solidFill>
              </a:rPr>
              <a:t>» Computer and System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70C0"/>
                </a:solidFill>
              </a:rPr>
              <a:t>» Building Materials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70C0"/>
                </a:solidFill>
              </a:rPr>
              <a:t>» Road Pavements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0070C0"/>
                </a:solidFill>
              </a:rPr>
              <a:t>» Topography</a:t>
            </a:r>
          </a:p>
        </p:txBody>
      </p:sp>
    </p:spTree>
    <p:extLst>
      <p:ext uri="{BB962C8B-B14F-4D97-AF65-F5344CB8AC3E}">
        <p14:creationId xmlns:p14="http://schemas.microsoft.com/office/powerpoint/2010/main" val="69416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PT" dirty="0" smtClean="0"/>
              <a:t>ISEC </a:t>
            </a:r>
            <a:r>
              <a:rPr lang="en-US" dirty="0">
                <a:solidFill>
                  <a:srgbClr val="00B0F0"/>
                </a:solidFill>
              </a:rPr>
              <a:t>DEPARTMENT </a:t>
            </a:r>
            <a:r>
              <a:rPr lang="en-US" dirty="0" smtClean="0">
                <a:solidFill>
                  <a:srgbClr val="00B0F0"/>
                </a:solidFill>
              </a:rPr>
              <a:t>MAIN LABS</a:t>
            </a:r>
            <a:r>
              <a:rPr lang="pt-PT" dirty="0" smtClean="0"/>
              <a:t> 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242679" y="1901460"/>
            <a:ext cx="55332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b="1" dirty="0" smtClean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rgbClr val="003399"/>
                </a:solidFill>
              </a:rPr>
              <a:t>CHEMICAL</a:t>
            </a:r>
            <a:r>
              <a:rPr lang="pt-PT" b="1" dirty="0" smtClean="0">
                <a:solidFill>
                  <a:srgbClr val="003399"/>
                </a:solidFill>
              </a:rPr>
              <a:t> AND </a:t>
            </a:r>
            <a:r>
              <a:rPr lang="pt-PT" b="1" dirty="0" err="1" smtClean="0">
                <a:solidFill>
                  <a:srgbClr val="003399"/>
                </a:solidFill>
              </a:rPr>
              <a:t>BIOLOGICAL</a:t>
            </a:r>
            <a:r>
              <a:rPr lang="pt-PT" b="1" dirty="0" smtClean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rgbClr val="0070C0"/>
                </a:solidFill>
              </a:rPr>
              <a:t>ENGINEERING</a:t>
            </a:r>
            <a:endParaRPr lang="pt-PT" b="1" dirty="0">
              <a:solidFill>
                <a:srgbClr val="0070C0"/>
              </a:solidFill>
            </a:endParaRPr>
          </a:p>
          <a:p>
            <a:pPr algn="ctr"/>
            <a:endParaRPr lang="pt-PT" b="1" dirty="0">
              <a:solidFill>
                <a:srgbClr val="003399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310289" y="2496072"/>
            <a:ext cx="63774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/>
            <a:r>
              <a:rPr lang="en-US" dirty="0">
                <a:solidFill>
                  <a:srgbClr val="0070C0"/>
                </a:solidFill>
              </a:rPr>
              <a:t>» Industrial Control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Transport Phenomena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Research Applied to Chemical Engineering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Separation Processes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Environmental Technology Laboratory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Chemical Thermodynamics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Organic Chemistry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Analytical Chemistry 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Biochemistry and Microbiology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Instrumental Analysis I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» Materials </a:t>
            </a:r>
          </a:p>
          <a:p>
            <a:pPr marL="72000"/>
            <a:r>
              <a:rPr lang="en-US" dirty="0">
                <a:solidFill>
                  <a:srgbClr val="0070C0"/>
                </a:solidFill>
              </a:rPr>
              <a:t>» </a:t>
            </a:r>
            <a:r>
              <a:rPr lang="en-US" dirty="0" smtClean="0">
                <a:solidFill>
                  <a:srgbClr val="0070C0"/>
                </a:solidFill>
              </a:rPr>
              <a:t>Computer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9" name="Picture 6" descr="microcirurg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07292" y="2243681"/>
            <a:ext cx="2242180" cy="3363268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  <p:pic>
        <p:nvPicPr>
          <p:cNvPr id="10" name="Picture 8" descr="Bacteria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0387" y="2496072"/>
            <a:ext cx="1608363" cy="1230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FT_20090730_090825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05455">
            <a:off x="8127318" y="4032352"/>
            <a:ext cx="1009126" cy="94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01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phi_l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078" y="4611517"/>
            <a:ext cx="3096142" cy="209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PT" dirty="0" smtClean="0"/>
              <a:t>ISEC </a:t>
            </a:r>
            <a:r>
              <a:rPr lang="en-US" dirty="0">
                <a:solidFill>
                  <a:srgbClr val="00B0F0"/>
                </a:solidFill>
              </a:rPr>
              <a:t>DEPARTMENT </a:t>
            </a:r>
            <a:r>
              <a:rPr lang="en-US" dirty="0" smtClean="0">
                <a:solidFill>
                  <a:srgbClr val="00B0F0"/>
                </a:solidFill>
              </a:rPr>
              <a:t>MAIN LABS</a:t>
            </a:r>
            <a:r>
              <a:rPr lang="pt-PT" dirty="0" smtClean="0"/>
              <a:t> 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310289" y="1917428"/>
            <a:ext cx="36936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b="1" dirty="0" smtClean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rgbClr val="003399"/>
                </a:solidFill>
              </a:rPr>
              <a:t>MECHANICAL</a:t>
            </a:r>
            <a:r>
              <a:rPr lang="pt-PT" b="1" dirty="0" smtClean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rgbClr val="0070C0"/>
                </a:solidFill>
              </a:rPr>
              <a:t>ENGINEERING</a:t>
            </a:r>
            <a:endParaRPr lang="pt-PT" b="1" dirty="0">
              <a:solidFill>
                <a:srgbClr val="0070C0"/>
              </a:solidFill>
            </a:endParaRPr>
          </a:p>
          <a:p>
            <a:pPr algn="ctr"/>
            <a:endParaRPr lang="pt-PT" b="1" dirty="0">
              <a:solidFill>
                <a:srgbClr val="003399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310289" y="2496072"/>
            <a:ext cx="39230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003399"/>
                </a:solidFill>
              </a:rPr>
              <a:t>» </a:t>
            </a:r>
            <a:r>
              <a:rPr lang="pt-PT" dirty="0" err="1">
                <a:solidFill>
                  <a:srgbClr val="003399"/>
                </a:solidFill>
              </a:rPr>
              <a:t>Automation</a:t>
            </a:r>
            <a:r>
              <a:rPr lang="pt-PT" dirty="0">
                <a:solidFill>
                  <a:srgbClr val="003399"/>
                </a:solidFill>
              </a:rPr>
              <a:t/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>
                <a:solidFill>
                  <a:srgbClr val="003399"/>
                </a:solidFill>
              </a:rPr>
              <a:t>» </a:t>
            </a:r>
            <a:r>
              <a:rPr lang="pt-PT" dirty="0" err="1">
                <a:solidFill>
                  <a:srgbClr val="003399"/>
                </a:solidFill>
              </a:rPr>
              <a:t>Computer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>
                <a:solidFill>
                  <a:srgbClr val="003399"/>
                </a:solidFill>
              </a:rPr>
              <a:t>Assisted</a:t>
            </a:r>
            <a:r>
              <a:rPr lang="pt-PT" dirty="0">
                <a:solidFill>
                  <a:srgbClr val="003399"/>
                </a:solidFill>
              </a:rPr>
              <a:t> Design</a:t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>
                <a:solidFill>
                  <a:srgbClr val="003399"/>
                </a:solidFill>
              </a:rPr>
              <a:t>» CAE</a:t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>
                <a:solidFill>
                  <a:srgbClr val="003399"/>
                </a:solidFill>
              </a:rPr>
              <a:t>» </a:t>
            </a:r>
            <a:r>
              <a:rPr lang="pt-PT" dirty="0" err="1">
                <a:solidFill>
                  <a:srgbClr val="003399"/>
                </a:solidFill>
              </a:rPr>
              <a:t>Computer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>
                <a:solidFill>
                  <a:srgbClr val="003399"/>
                </a:solidFill>
              </a:rPr>
              <a:t>Assisted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>
                <a:solidFill>
                  <a:srgbClr val="003399"/>
                </a:solidFill>
              </a:rPr>
              <a:t>Manufacturing</a:t>
            </a:r>
            <a:r>
              <a:rPr lang="pt-PT" dirty="0">
                <a:solidFill>
                  <a:srgbClr val="003399"/>
                </a:solidFill>
              </a:rPr>
              <a:t/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>
                <a:solidFill>
                  <a:srgbClr val="003399"/>
                </a:solidFill>
              </a:rPr>
              <a:t>» </a:t>
            </a:r>
            <a:r>
              <a:rPr lang="pt-PT" dirty="0" err="1">
                <a:solidFill>
                  <a:srgbClr val="003399"/>
                </a:solidFill>
              </a:rPr>
              <a:t>Mechanical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>
                <a:solidFill>
                  <a:srgbClr val="003399"/>
                </a:solidFill>
              </a:rPr>
              <a:t>Testing</a:t>
            </a:r>
            <a:r>
              <a:rPr lang="pt-PT" dirty="0">
                <a:solidFill>
                  <a:srgbClr val="003399"/>
                </a:solidFill>
              </a:rPr>
              <a:t/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>
                <a:solidFill>
                  <a:srgbClr val="003399"/>
                </a:solidFill>
              </a:rPr>
              <a:t>» </a:t>
            </a:r>
            <a:r>
              <a:rPr lang="pt-PT" dirty="0" err="1">
                <a:solidFill>
                  <a:srgbClr val="003399"/>
                </a:solidFill>
              </a:rPr>
              <a:t>Instrumentation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>
                <a:solidFill>
                  <a:srgbClr val="003399"/>
                </a:solidFill>
              </a:rPr>
              <a:t>and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>
                <a:solidFill>
                  <a:srgbClr val="003399"/>
                </a:solidFill>
              </a:rPr>
              <a:t>Control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>
                <a:solidFill>
                  <a:srgbClr val="003399"/>
                </a:solidFill>
              </a:rPr>
              <a:t>Systems</a:t>
            </a:r>
            <a:r>
              <a:rPr lang="pt-PT" dirty="0">
                <a:solidFill>
                  <a:srgbClr val="003399"/>
                </a:solidFill>
              </a:rPr>
              <a:t/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>
                <a:solidFill>
                  <a:srgbClr val="003399"/>
                </a:solidFill>
              </a:rPr>
              <a:t>» </a:t>
            </a:r>
            <a:r>
              <a:rPr lang="pt-PT" dirty="0" err="1">
                <a:solidFill>
                  <a:srgbClr val="003399"/>
                </a:solidFill>
              </a:rPr>
              <a:t>Computers</a:t>
            </a:r>
            <a:r>
              <a:rPr lang="pt-PT" dirty="0">
                <a:solidFill>
                  <a:srgbClr val="003399"/>
                </a:solidFill>
              </a:rPr>
              <a:t/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>
                <a:solidFill>
                  <a:srgbClr val="003399"/>
                </a:solidFill>
              </a:rPr>
              <a:t>» </a:t>
            </a:r>
            <a:r>
              <a:rPr lang="pt-PT" dirty="0" err="1">
                <a:solidFill>
                  <a:srgbClr val="003399"/>
                </a:solidFill>
              </a:rPr>
              <a:t>Alternatives</a:t>
            </a:r>
            <a:r>
              <a:rPr lang="pt-PT" dirty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Machines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endParaRPr lang="pt-PT" dirty="0">
              <a:solidFill>
                <a:srgbClr val="003399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796309" y="2219073"/>
            <a:ext cx="35120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003399"/>
                </a:solidFill>
              </a:rPr>
              <a:t/>
            </a:r>
            <a:br>
              <a:rPr lang="pt-PT" dirty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Applied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Mechanics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Materials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Hydraulic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Machines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Project</a:t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Welding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and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Thermal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Cutting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Thermal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Systems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Tribology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and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Maintenance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Technology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Officinal</a:t>
            </a:r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r>
              <a:rPr lang="pt-PT" dirty="0" smtClean="0">
                <a:solidFill>
                  <a:srgbClr val="003399"/>
                </a:solidFill>
              </a:rPr>
              <a:t>» </a:t>
            </a:r>
            <a:r>
              <a:rPr lang="pt-PT" dirty="0" err="1" smtClean="0">
                <a:solidFill>
                  <a:srgbClr val="003399"/>
                </a:solidFill>
              </a:rPr>
              <a:t>Heat</a:t>
            </a:r>
            <a:r>
              <a:rPr lang="pt-PT" dirty="0" smtClean="0">
                <a:solidFill>
                  <a:srgbClr val="003399"/>
                </a:solidFill>
              </a:rPr>
              <a:t> </a:t>
            </a:r>
            <a:r>
              <a:rPr lang="pt-PT" dirty="0" err="1" smtClean="0">
                <a:solidFill>
                  <a:srgbClr val="003399"/>
                </a:solidFill>
              </a:rPr>
              <a:t>Transfer</a:t>
            </a:r>
            <a:endParaRPr lang="pt-PT" dirty="0">
              <a:solidFill>
                <a:srgbClr val="003399"/>
              </a:solidFill>
            </a:endParaRPr>
          </a:p>
        </p:txBody>
      </p:sp>
      <p:pic>
        <p:nvPicPr>
          <p:cNvPr id="14" name="Picture 4" descr="mec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70120">
            <a:off x="8490671" y="4467889"/>
            <a:ext cx="2678125" cy="173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mec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770120">
            <a:off x="9198795" y="2365078"/>
            <a:ext cx="2403429" cy="1556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837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PT" dirty="0" smtClean="0"/>
              <a:t>ISEC </a:t>
            </a:r>
            <a:r>
              <a:rPr lang="en-US" dirty="0">
                <a:solidFill>
                  <a:srgbClr val="00B0F0"/>
                </a:solidFill>
              </a:rPr>
              <a:t>DEPARTMENT </a:t>
            </a:r>
            <a:r>
              <a:rPr lang="en-US" dirty="0" smtClean="0">
                <a:solidFill>
                  <a:srgbClr val="00B0F0"/>
                </a:solidFill>
              </a:rPr>
              <a:t>MAIN LABS</a:t>
            </a:r>
            <a:r>
              <a:rPr lang="pt-PT" dirty="0" smtClean="0"/>
              <a:t> 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390440" y="1917428"/>
            <a:ext cx="35333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b="1" dirty="0" smtClean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rgbClr val="003399"/>
                </a:solidFill>
              </a:rPr>
              <a:t>ELECTRICAL</a:t>
            </a:r>
            <a:r>
              <a:rPr lang="pt-PT" b="1" dirty="0" smtClean="0">
                <a:solidFill>
                  <a:srgbClr val="003399"/>
                </a:solidFill>
              </a:rPr>
              <a:t> </a:t>
            </a:r>
            <a:r>
              <a:rPr lang="pt-PT" b="1" dirty="0" err="1" smtClean="0">
                <a:solidFill>
                  <a:srgbClr val="0070C0"/>
                </a:solidFill>
              </a:rPr>
              <a:t>ENGINEERING</a:t>
            </a:r>
            <a:endParaRPr lang="pt-PT" b="1" dirty="0">
              <a:solidFill>
                <a:srgbClr val="0070C0"/>
              </a:solidFill>
            </a:endParaRPr>
          </a:p>
          <a:p>
            <a:pPr algn="ctr"/>
            <a:endParaRPr lang="pt-PT" b="1" dirty="0">
              <a:solidFill>
                <a:srgbClr val="003399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486135" y="2578386"/>
            <a:ext cx="39230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» Electrical Power Systems 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Electrical Machines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Electromechanical Drives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Informatics Support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Networks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Digital Systems 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Measurement and Instrumentation 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Electronics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Projects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Communications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Energy 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Power Electronics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Microprocessor </a:t>
            </a:r>
            <a:br>
              <a:rPr lang="en-US" dirty="0">
                <a:solidFill>
                  <a:srgbClr val="003399"/>
                </a:solidFill>
              </a:rPr>
            </a:br>
            <a:r>
              <a:rPr lang="en-US" dirty="0">
                <a:solidFill>
                  <a:srgbClr val="003399"/>
                </a:solidFill>
              </a:rPr>
              <a:t>» Automation and </a:t>
            </a:r>
            <a:r>
              <a:rPr lang="en-US" dirty="0" smtClean="0">
                <a:solidFill>
                  <a:srgbClr val="003399"/>
                </a:solidFill>
              </a:rPr>
              <a:t>Robotics</a:t>
            </a:r>
            <a:endParaRPr lang="pt-PT" dirty="0">
              <a:solidFill>
                <a:srgbClr val="003399"/>
              </a:solidFill>
            </a:endParaRPr>
          </a:p>
        </p:txBody>
      </p:sp>
      <p:pic>
        <p:nvPicPr>
          <p:cNvPr id="10" name="Picture 6" descr="electro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62597">
            <a:off x="8568531" y="2234756"/>
            <a:ext cx="2705306" cy="175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62597">
            <a:off x="7787505" y="4503837"/>
            <a:ext cx="2685242" cy="173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5DAC72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20617">
            <a:off x="6041666" y="2300643"/>
            <a:ext cx="2182519" cy="163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359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 descr="phi_l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0381" y="4705412"/>
            <a:ext cx="3096142" cy="209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085" y="635513"/>
            <a:ext cx="11029616" cy="988332"/>
          </a:xfrm>
        </p:spPr>
        <p:txBody>
          <a:bodyPr rtlCol="0"/>
          <a:lstStyle/>
          <a:p>
            <a:r>
              <a:rPr lang="pt-PT" dirty="0" smtClean="0"/>
              <a:t>ISEC </a:t>
            </a:r>
            <a:r>
              <a:rPr lang="en-US" dirty="0">
                <a:solidFill>
                  <a:srgbClr val="00B0F0"/>
                </a:solidFill>
              </a:rPr>
              <a:t>PROJECTS – Team </a:t>
            </a:r>
            <a:r>
              <a:rPr lang="en-US" dirty="0" smtClean="0">
                <a:solidFill>
                  <a:srgbClr val="00B0F0"/>
                </a:solidFill>
              </a:rPr>
              <a:t>Work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310289" y="1811205"/>
            <a:ext cx="5182574" cy="5629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b="1" dirty="0">
                <a:solidFill>
                  <a:srgbClr val="003399"/>
                </a:solidFill>
              </a:rPr>
              <a:t> </a:t>
            </a:r>
            <a:r>
              <a:rPr lang="pt-PT" b="1" dirty="0" err="1">
                <a:solidFill>
                  <a:srgbClr val="003399"/>
                </a:solidFill>
              </a:rPr>
              <a:t>PHISEC</a:t>
            </a:r>
            <a:r>
              <a:rPr lang="pt-PT" b="1" dirty="0">
                <a:solidFill>
                  <a:srgbClr val="003399"/>
                </a:solidFill>
              </a:rPr>
              <a:t> – FORMULA STUDENTS PROJECT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440590" y="2469869"/>
            <a:ext cx="102171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3399"/>
                </a:solidFill>
              </a:rPr>
              <a:t>This is a project for students that provides an exercise in real context of creating a fictitious company in which students have to develop a prototype race car in terms of design and manufacturing, together with </a:t>
            </a:r>
            <a:r>
              <a:rPr lang="en-US" dirty="0" smtClean="0">
                <a:solidFill>
                  <a:srgbClr val="003399"/>
                </a:solidFill>
              </a:rPr>
              <a:t>the procedures </a:t>
            </a:r>
            <a:r>
              <a:rPr lang="en-US" dirty="0">
                <a:solidFill>
                  <a:srgbClr val="003399"/>
                </a:solidFill>
              </a:rPr>
              <a:t>involved in setting a real company for manufacturing cars, involving various technical, financial management and </a:t>
            </a:r>
            <a:r>
              <a:rPr lang="en-US" dirty="0" smtClean="0">
                <a:solidFill>
                  <a:srgbClr val="003399"/>
                </a:solidFill>
              </a:rPr>
              <a:t>marketing.</a:t>
            </a:r>
          </a:p>
          <a:p>
            <a:r>
              <a:rPr lang="pt-PT" dirty="0" smtClean="0">
                <a:solidFill>
                  <a:srgbClr val="003399"/>
                </a:solidFill>
              </a:rPr>
              <a:t/>
            </a:r>
            <a:br>
              <a:rPr lang="pt-PT" dirty="0" smtClean="0">
                <a:solidFill>
                  <a:srgbClr val="003399"/>
                </a:solidFill>
              </a:rPr>
            </a:br>
            <a:endParaRPr lang="pt-PT" dirty="0">
              <a:solidFill>
                <a:srgbClr val="003399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658707" y="3966748"/>
            <a:ext cx="5087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3399"/>
                </a:solidFill>
              </a:rPr>
              <a:t>This project has enabled students to develop skills in team work to strict deadlines, requiring motivation, commitment and dedication that leads to its technical and professional enrichment during his academic </a:t>
            </a:r>
            <a:r>
              <a:rPr lang="en-US" dirty="0" smtClean="0">
                <a:solidFill>
                  <a:srgbClr val="003399"/>
                </a:solidFill>
              </a:rPr>
              <a:t>career.</a:t>
            </a:r>
            <a:endParaRPr lang="en-GB" dirty="0"/>
          </a:p>
        </p:txBody>
      </p:sp>
      <p:pic>
        <p:nvPicPr>
          <p:cNvPr id="17" name="Picture 2" descr="S:\Relações Públicas e Apoio ao Estudante\Fotos\2009\2009.07.13 Fórmula Student\DSC_00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678" y="3787892"/>
            <a:ext cx="2493362" cy="1656184"/>
          </a:xfrm>
          <a:prstGeom prst="rect">
            <a:avLst/>
          </a:prstGeom>
          <a:noFill/>
        </p:spPr>
      </p:pic>
      <p:pic>
        <p:nvPicPr>
          <p:cNvPr id="18" name="Picture 3" descr="S:\Relações Públicas e Apoio ao Estudante\Fotos\2009\2009.07.13 Fórmula Student\DSC_00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52383" y="4615984"/>
            <a:ext cx="2684858" cy="17833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78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085" y="635513"/>
            <a:ext cx="11029616" cy="988332"/>
          </a:xfrm>
        </p:spPr>
        <p:txBody>
          <a:bodyPr rtlCol="0"/>
          <a:lstStyle/>
          <a:p>
            <a:r>
              <a:rPr lang="pt-PT" dirty="0" smtClean="0"/>
              <a:t>ISEC </a:t>
            </a:r>
            <a:r>
              <a:rPr lang="en-US" dirty="0" err="1">
                <a:solidFill>
                  <a:srgbClr val="00B0F0"/>
                </a:solidFill>
              </a:rPr>
              <a:t>AEISEC</a:t>
            </a:r>
            <a:r>
              <a:rPr lang="en-US" dirty="0">
                <a:solidFill>
                  <a:srgbClr val="00B0F0"/>
                </a:solidFill>
              </a:rPr>
              <a:t> – STUDENT ASSOCIATION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92" y="848374"/>
            <a:ext cx="1986436" cy="7509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628085" y="2016276"/>
            <a:ext cx="11029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3399"/>
                </a:solidFill>
              </a:rPr>
              <a:t>The Student Association was created in 1979 with the aim of establishing a unit to defend the interests and rights of students, provide the new students with useful information about Coimbra, ISEC, sport and leisure </a:t>
            </a:r>
            <a:r>
              <a:rPr lang="en-US" dirty="0" smtClean="0">
                <a:solidFill>
                  <a:srgbClr val="003399"/>
                </a:solidFill>
              </a:rPr>
              <a:t>(…)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28085" y="3185719"/>
            <a:ext cx="1876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dirty="0" smtClean="0">
                <a:solidFill>
                  <a:srgbClr val="00B0F0"/>
                </a:solidFill>
              </a:rPr>
              <a:t>ANNUAL EVENT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960883" y="3893497"/>
            <a:ext cx="875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dirty="0" err="1" smtClean="0">
                <a:solidFill>
                  <a:srgbClr val="002060"/>
                </a:solidFill>
              </a:rPr>
              <a:t>FENGE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s://aeisec.pt/images/Mini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099" y="721267"/>
            <a:ext cx="1098793" cy="109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33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tângulo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dirty="0"/>
          </a:p>
        </p:txBody>
      </p:sp>
      <p:pic>
        <p:nvPicPr>
          <p:cNvPr id="8" name="Marcador de Posição de Conteúdo 4" descr="Números Digitais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066" y="434330"/>
            <a:ext cx="7503665" cy="1046367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pt-PT" dirty="0" smtClean="0"/>
              <a:t>ISEC </a:t>
            </a:r>
            <a:r>
              <a:rPr lang="pt-PT" dirty="0" err="1" smtClean="0"/>
              <a:t>DEPARTments</a:t>
            </a:r>
            <a:endParaRPr lang="pt-PT" dirty="0"/>
          </a:p>
        </p:txBody>
      </p:sp>
      <p:graphicFrame>
        <p:nvGraphicFramePr>
          <p:cNvPr id="6" name="Marcador de Posição de Conteúdo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625460"/>
              </p:ext>
            </p:extLst>
          </p:nvPr>
        </p:nvGraphicFramePr>
        <p:xfrm>
          <a:off x="578818" y="1427064"/>
          <a:ext cx="7193582" cy="4726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Imagem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015" y="256056"/>
            <a:ext cx="1986436" cy="7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tângulo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dirty="0"/>
          </a:p>
        </p:txBody>
      </p:sp>
      <p:pic>
        <p:nvPicPr>
          <p:cNvPr id="8" name="Marcador de Posição de Conteúdo 4" descr="Números Digitais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 rot="10800000"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0" y="419099"/>
            <a:ext cx="7516251" cy="108585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pt-PT" dirty="0" smtClean="0"/>
              <a:t>ISEC </a:t>
            </a:r>
            <a:r>
              <a:rPr lang="pt-PT" dirty="0" err="1" smtClean="0"/>
              <a:t>Bachelors</a:t>
            </a:r>
            <a:endParaRPr lang="pt-PT" dirty="0"/>
          </a:p>
        </p:txBody>
      </p:sp>
      <p:graphicFrame>
        <p:nvGraphicFramePr>
          <p:cNvPr id="6" name="Marcador de Posição de Conteúdo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380730"/>
              </p:ext>
            </p:extLst>
          </p:nvPr>
        </p:nvGraphicFramePr>
        <p:xfrm>
          <a:off x="685800" y="1166698"/>
          <a:ext cx="7062388" cy="2637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0" name="Marcador de Posição de Conteúdo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411921"/>
              </p:ext>
            </p:extLst>
          </p:nvPr>
        </p:nvGraphicFramePr>
        <p:xfrm>
          <a:off x="685800" y="3804501"/>
          <a:ext cx="7062388" cy="258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m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015" y="256056"/>
            <a:ext cx="1986436" cy="7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tângulo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dirty="0"/>
          </a:p>
        </p:txBody>
      </p:sp>
      <p:pic>
        <p:nvPicPr>
          <p:cNvPr id="8" name="Marcador de Posição de Conteúdo 4" descr="Números Digitais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 rot="10800000">
            <a:off x="20" y="-10"/>
            <a:ext cx="12191980" cy="6857990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graphicFrame>
        <p:nvGraphicFramePr>
          <p:cNvPr id="12" name="Marcador de Posição de Conteúdo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183143"/>
              </p:ext>
            </p:extLst>
          </p:nvPr>
        </p:nvGraphicFramePr>
        <p:xfrm>
          <a:off x="692900" y="1166708"/>
          <a:ext cx="7097859" cy="2673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Marcador de Posição de Conteúdo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402860"/>
              </p:ext>
            </p:extLst>
          </p:nvPr>
        </p:nvGraphicFramePr>
        <p:xfrm>
          <a:off x="692900" y="3709054"/>
          <a:ext cx="7097859" cy="2683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59" y="256056"/>
            <a:ext cx="7213600" cy="112187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pt-PT" dirty="0" smtClean="0"/>
              <a:t>ISEC masters </a:t>
            </a:r>
            <a:r>
              <a:rPr lang="pt-PT" dirty="0" err="1" smtClean="0"/>
              <a:t>degrees</a:t>
            </a:r>
            <a:r>
              <a:rPr lang="pt-PT" sz="1800" dirty="0" smtClean="0"/>
              <a:t> (2022-2024 </a:t>
            </a:r>
            <a:r>
              <a:rPr lang="pt-PT" sz="1800" dirty="0" err="1" smtClean="0"/>
              <a:t>edition</a:t>
            </a:r>
            <a:r>
              <a:rPr lang="pt-PT" sz="1800" dirty="0" smtClean="0"/>
              <a:t>)</a:t>
            </a:r>
            <a:endParaRPr lang="pt-PT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015" y="256056"/>
            <a:ext cx="1986436" cy="7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3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A7177F96-42F1-45F2-8FB5-AE27BDC8B9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9432268"/>
              </p:ext>
            </p:extLst>
          </p:nvPr>
        </p:nvGraphicFramePr>
        <p:xfrm>
          <a:off x="462516" y="2639725"/>
          <a:ext cx="5541067" cy="335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8024C2D4-E52B-4910-A38A-B5E85971E6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152257"/>
              </p:ext>
            </p:extLst>
          </p:nvPr>
        </p:nvGraphicFramePr>
        <p:xfrm>
          <a:off x="6257393" y="2265652"/>
          <a:ext cx="5353416" cy="335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ítulo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23825" rIns="247650" bIns="123825" numCol="1" spcCol="1270" anchor="ctr" anchorCtr="0">
            <a:noAutofit/>
          </a:bodyPr>
          <a:lstStyle/>
          <a:p>
            <a:pPr lvl="1" algn="l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500" dirty="0" smtClean="0">
                <a:solidFill>
                  <a:schemeClr val="bg1"/>
                </a:solidFill>
              </a:rPr>
              <a:t>ISEC MOBILITY EXCHANGE</a:t>
            </a:r>
            <a:endParaRPr lang="pt-PT" sz="25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026" y="807963"/>
            <a:ext cx="1986436" cy="7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3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4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0342264"/>
              </p:ext>
            </p:extLst>
          </p:nvPr>
        </p:nvGraphicFramePr>
        <p:xfrm>
          <a:off x="501476" y="859563"/>
          <a:ext cx="11210360" cy="542999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6240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9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3314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t-PT" sz="2000" b="1" cap="all" baseline="0" dirty="0" smtClean="0">
                          <a:solidFill>
                            <a:schemeClr val="accent1"/>
                          </a:solidFill>
                        </a:rPr>
                        <a:t>ISEC PRESIDENT: </a:t>
                      </a:r>
                      <a:r>
                        <a:rPr lang="pt-PT" sz="2000" b="0" cap="all" baseline="0" dirty="0" smtClean="0">
                          <a:solidFill>
                            <a:schemeClr val="accent1"/>
                          </a:solidFill>
                        </a:rPr>
                        <a:t>PROF. Mário Velindro</a:t>
                      </a:r>
                      <a:endParaRPr lang="pt-PT" sz="2000" b="0" i="1" cap="all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t-PT" sz="2000" b="1" i="0" cap="all" baseline="0" dirty="0" smtClean="0">
                          <a:solidFill>
                            <a:schemeClr val="accent1"/>
                          </a:solidFill>
                        </a:rPr>
                        <a:t>ISEC International </a:t>
                      </a:r>
                      <a:r>
                        <a:rPr lang="pt-PT" sz="2000" b="1" i="0" cap="all" baseline="0" dirty="0" err="1" smtClean="0">
                          <a:solidFill>
                            <a:schemeClr val="accent1"/>
                          </a:solidFill>
                        </a:rPr>
                        <a:t>Coordinator</a:t>
                      </a:r>
                      <a:r>
                        <a:rPr lang="pt-PT" sz="2000" b="1" i="0" cap="all" baseline="0" dirty="0" smtClean="0">
                          <a:solidFill>
                            <a:schemeClr val="accent1"/>
                          </a:solidFill>
                        </a:rPr>
                        <a:t>: </a:t>
                      </a:r>
                      <a:r>
                        <a:rPr lang="pt-PT" sz="2000" b="0" i="0" cap="all" baseline="0" dirty="0" smtClean="0">
                          <a:solidFill>
                            <a:schemeClr val="accent1"/>
                          </a:solidFill>
                        </a:rPr>
                        <a:t>Prof. Luís Castro</a:t>
                      </a:r>
                    </a:p>
                    <a:p>
                      <a:pPr algn="ctr"/>
                      <a:endParaRPr lang="pt-PT" b="0" i="0" cap="all" baseline="0" dirty="0">
                        <a:solidFill>
                          <a:schemeClr val="accent1"/>
                        </a:solidFill>
                      </a:endParaRPr>
                    </a:p>
                  </a:txBody>
                  <a:tcPr anchor="b"/>
                </a:tc>
                <a:tc hMerge="1">
                  <a:txBody>
                    <a:bodyPr/>
                    <a:lstStyle/>
                    <a:p>
                      <a:endParaRPr lang="pt-PT" cap="all" baseline="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1" cap="all" baseline="0" dirty="0" err="1" smtClean="0">
                          <a:solidFill>
                            <a:schemeClr val="accent1"/>
                          </a:solidFill>
                        </a:rPr>
                        <a:t>Departmental</a:t>
                      </a:r>
                      <a:r>
                        <a:rPr lang="pt-PT" b="1" cap="all" baseline="0" dirty="0" smtClean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pt-PT" b="1" cap="all" baseline="0" dirty="0" err="1" smtClean="0">
                          <a:solidFill>
                            <a:schemeClr val="accent1"/>
                          </a:solidFill>
                        </a:rPr>
                        <a:t>Coordinators</a:t>
                      </a:r>
                      <a:endParaRPr lang="pt-PT" b="1" cap="all" baseline="0" dirty="0" smtClean="0">
                        <a:solidFill>
                          <a:schemeClr val="accent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b="1" cap="all" baseline="0" dirty="0" smtClean="0">
                        <a:solidFill>
                          <a:schemeClr val="accent1"/>
                        </a:solidFill>
                      </a:endParaRPr>
                    </a:p>
                  </a:txBody>
                  <a:tcPr anchor="b"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1" cap="all" baseline="0" dirty="0" smtClean="0">
                          <a:solidFill>
                            <a:schemeClr val="accent1"/>
                          </a:solidFill>
                        </a:rPr>
                        <a:t>NAME / E-mail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b="0" cap="all" baseline="0" dirty="0" smtClean="0">
                        <a:solidFill>
                          <a:schemeClr val="accent1"/>
                        </a:solidFill>
                      </a:endParaRPr>
                    </a:p>
                  </a:txBody>
                  <a:tcPr anchor="b"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36">
                <a:tc>
                  <a:txBody>
                    <a:bodyPr/>
                    <a:lstStyle/>
                    <a:p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Informatics and Systems Eng.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Prof. Carlos Pereira,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  <a:hlinkClick r:id="rId3"/>
                        </a:rPr>
                        <a:t>cpereira@isec.pt</a:t>
                      </a: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  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Mechanical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Eng.</a:t>
                      </a:r>
                      <a:endParaRPr lang="pt-PT" b="0" cap="all" baseline="0" dirty="0">
                        <a:solidFill>
                          <a:schemeClr val="accent1"/>
                        </a:solidFill>
                      </a:endParaRPr>
                    </a:p>
                  </a:txBody>
                  <a:tcPr anchor="b"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Prof. Urbano, </a:t>
                      </a: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  <a:hlinkClick r:id="rId4"/>
                        </a:rPr>
                        <a:t>urbano@isec.pt</a:t>
                      </a: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</a:p>
                  </a:txBody>
                  <a:tcPr anchor="b"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8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Civil Eng.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Prof. Luis Santos, </a:t>
                      </a: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  <a:hlinkClick r:id="rId5"/>
                        </a:rPr>
                        <a:t>lmsantos@isec.pt</a:t>
                      </a: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endParaRPr lang="pt-PT" sz="2000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0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Chemical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and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Biological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Eng.</a:t>
                      </a:r>
                      <a:endParaRPr lang="pt-PT" b="0" cap="all" baseline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Prof. David Domingues,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  <a:hlinkClick r:id="rId6"/>
                        </a:rPr>
                        <a:t>davidd@isec.pt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endParaRPr lang="pt-PT" sz="2000" b="0" dirty="0" smtClean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Electrical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Eng.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Prof. . João Cândido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, 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  <a:hlinkClick r:id="rId7"/>
                        </a:rPr>
                        <a:t>jcandido@isec.pt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endParaRPr lang="pt-PT" sz="2000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Physics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and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pt-PT" b="0" cap="all" baseline="0" dirty="0" err="1" smtClean="0">
                          <a:solidFill>
                            <a:schemeClr val="accent1"/>
                          </a:solidFill>
                          <a:effectLst/>
                        </a:rPr>
                        <a:t>Mathematics</a:t>
                      </a:r>
                      <a:r>
                        <a:rPr lang="pt-PT" b="0" cap="all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endParaRPr lang="pt-PT" b="0" cap="all" baseline="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0" dirty="0" smtClean="0">
                          <a:solidFill>
                            <a:schemeClr val="accent1"/>
                          </a:solidFill>
                          <a:effectLst/>
                        </a:rPr>
                        <a:t>Prof. Luís Melo,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  <a:hlinkClick r:id="rId8"/>
                        </a:rPr>
                        <a:t>lmelo@isec.pt</a:t>
                      </a:r>
                      <a:r>
                        <a:rPr lang="pt-PT" sz="2000" b="0" baseline="0" dirty="0" smtClean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endParaRPr lang="pt-PT" sz="2000" b="0" dirty="0" smtClean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3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315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b="1" dirty="0" smtClean="0">
                        <a:solidFill>
                          <a:schemeClr val="accent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1" dirty="0" smtClean="0">
                          <a:solidFill>
                            <a:schemeClr val="accent1"/>
                          </a:solidFill>
                        </a:rPr>
                        <a:t>ISEC INTERNATIONAL RELATIONS OFFICE </a:t>
                      </a:r>
                      <a:r>
                        <a:rPr lang="pt-PT" sz="2000" b="0" dirty="0" err="1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hlinkClick r:id="rId9"/>
                        </a:rPr>
                        <a:t>ri@isec.pt</a:t>
                      </a:r>
                      <a:r>
                        <a:rPr lang="pt-PT" sz="2000" b="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</a:rPr>
                        <a:t> </a:t>
                      </a:r>
                      <a:endParaRPr lang="pt-PT" sz="2000" b="0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Imagem 2" descr="/Users/lroseiro/Library/Containers/com.microsoft.Outlook/Data/Library/Caches/Signatures/signature_306989319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936" y="859563"/>
            <a:ext cx="2087900" cy="105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821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tângulo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dirty="0"/>
          </a:p>
        </p:txBody>
      </p:sp>
      <p:pic>
        <p:nvPicPr>
          <p:cNvPr id="5" name="Imagem 4" descr="Números Digitais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PT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pt-PT" dirty="0" err="1" smtClean="0">
                <a:solidFill>
                  <a:srgbClr val="FFFFFF"/>
                </a:solidFill>
              </a:rPr>
              <a:t>Thank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you</a:t>
            </a:r>
            <a:r>
              <a:rPr lang="pt-PT" dirty="0" smtClean="0">
                <a:solidFill>
                  <a:srgbClr val="FFFFFF"/>
                </a:solidFill>
              </a:rPr>
              <a:t>!</a:t>
            </a:r>
            <a:endParaRPr lang="pt-PT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429001"/>
            <a:ext cx="3081576" cy="356220"/>
          </a:xfrm>
        </p:spPr>
        <p:txBody>
          <a:bodyPr rtlCol="0">
            <a:noAutofit/>
          </a:bodyPr>
          <a:lstStyle/>
          <a:p>
            <a:pPr algn="ctr" rtl="0"/>
            <a:r>
              <a:rPr lang="pt-PT" sz="2800" dirty="0" smtClean="0">
                <a:solidFill>
                  <a:schemeClr val="bg2"/>
                </a:solidFill>
              </a:rPr>
              <a:t>ri@isec.pt</a:t>
            </a:r>
            <a:endParaRPr lang="pt-PT" sz="2800" dirty="0">
              <a:solidFill>
                <a:schemeClr val="bg2"/>
              </a:solidFill>
            </a:endParaRPr>
          </a:p>
          <a:p>
            <a:pPr algn="ctr" rtl="0"/>
            <a:endParaRPr lang="pt-PT" sz="2800" dirty="0">
              <a:solidFill>
                <a:schemeClr val="bg2"/>
              </a:solidFill>
            </a:endParaRPr>
          </a:p>
          <a:p>
            <a:pPr algn="ctr" rtl="0"/>
            <a:endParaRPr lang="pt-PT" sz="2800" dirty="0">
              <a:solidFill>
                <a:schemeClr val="bg2"/>
              </a:solidFill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917" y="1573275"/>
            <a:ext cx="1986436" cy="7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p2w5yLf7gRoIxhgGANLdN"/>
</p:tagLst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BC12AA-1C15-4500-BC9C-8EE83A441DE9}">
  <ds:schemaRefs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71af3243-3dd4-4a8d-8c0d-dd76da1f02a5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Tecnologia (design Dividendo)</Template>
  <TotalTime>0</TotalTime>
  <Words>736</Words>
  <Application>Microsoft Office PowerPoint</Application>
  <PresentationFormat>Ecrã Panorâmico</PresentationFormat>
  <Paragraphs>150</Paragraphs>
  <Slides>20</Slides>
  <Notes>16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26" baseType="lpstr">
      <vt:lpstr>Arial</vt:lpstr>
      <vt:lpstr>Calibri</vt:lpstr>
      <vt:lpstr>Gill Sans MT</vt:lpstr>
      <vt:lpstr>Wingdings</vt:lpstr>
      <vt:lpstr>Wingdings 2</vt:lpstr>
      <vt:lpstr>Dividendo</vt:lpstr>
      <vt:lpstr>PORTUGAL – COIMBRA CiTY  </vt:lpstr>
      <vt:lpstr>PORTUGAL – A COUNTRY OF CONTRAsT  </vt:lpstr>
      <vt:lpstr>POLYTECHNIC INSTITUTE OF COIMBRA</vt:lpstr>
      <vt:lpstr>Apresentação do PowerPoint</vt:lpstr>
      <vt:lpstr>COIMBRA INSTITUTE OF ENGINEERING</vt:lpstr>
      <vt:lpstr>ISEC CAMPUS</vt:lpstr>
      <vt:lpstr>ISEC DEPARTMENTS </vt:lpstr>
      <vt:lpstr>ISEC SERVICES                &amp;                   Facilities</vt:lpstr>
      <vt:lpstr>ISEC DEPARTMENT MAIN LABS </vt:lpstr>
      <vt:lpstr>ISEC DEPARTMENT MAIN LABS </vt:lpstr>
      <vt:lpstr>ISEC DEPARTMENT MAIN LABS </vt:lpstr>
      <vt:lpstr>ISEC DEPARTMENT MAIN LABS </vt:lpstr>
      <vt:lpstr>ISEC PROJECTS – Team Work</vt:lpstr>
      <vt:lpstr>ISEC AEISEC – STUDENT ASSOCIATION</vt:lpstr>
      <vt:lpstr>ISEC DEPARTments</vt:lpstr>
      <vt:lpstr>ISEC Bachelors</vt:lpstr>
      <vt:lpstr>ISEC masters degrees (2022-2024 edition)</vt:lpstr>
      <vt:lpstr>ISEC MOBILITY EXCHANGE</vt:lpstr>
      <vt:lpstr>Apresentação do PowerPoint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2022-02-22T00:38:20Z</dcterms:created>
  <dcterms:modified xsi:type="dcterms:W3CDTF">2023-06-21T22:38:41Z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